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0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409" r:id="rId2"/>
    <p:sldId id="410" r:id="rId3"/>
    <p:sldId id="322" r:id="rId4"/>
    <p:sldId id="324" r:id="rId5"/>
    <p:sldId id="323" r:id="rId6"/>
    <p:sldId id="352" r:id="rId7"/>
    <p:sldId id="353" r:id="rId8"/>
    <p:sldId id="362" r:id="rId9"/>
    <p:sldId id="354" r:id="rId10"/>
    <p:sldId id="355" r:id="rId11"/>
    <p:sldId id="356" r:id="rId12"/>
    <p:sldId id="359" r:id="rId13"/>
    <p:sldId id="358" r:id="rId14"/>
    <p:sldId id="411" r:id="rId15"/>
    <p:sldId id="363" r:id="rId16"/>
    <p:sldId id="364" r:id="rId17"/>
    <p:sldId id="365" r:id="rId18"/>
    <p:sldId id="360" r:id="rId19"/>
    <p:sldId id="361" r:id="rId20"/>
    <p:sldId id="366" r:id="rId21"/>
    <p:sldId id="367" r:id="rId22"/>
    <p:sldId id="368" r:id="rId23"/>
    <p:sldId id="378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370" r:id="rId33"/>
    <p:sldId id="371" r:id="rId34"/>
    <p:sldId id="421" r:id="rId35"/>
    <p:sldId id="384" r:id="rId36"/>
    <p:sldId id="373" r:id="rId37"/>
    <p:sldId id="380" r:id="rId38"/>
    <p:sldId id="385" r:id="rId39"/>
    <p:sldId id="375" r:id="rId40"/>
    <p:sldId id="376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38" r:id="rId49"/>
    <p:sldId id="339" r:id="rId50"/>
    <p:sldId id="340" r:id="rId51"/>
    <p:sldId id="341" r:id="rId52"/>
    <p:sldId id="422" r:id="rId53"/>
    <p:sldId id="393" r:id="rId54"/>
    <p:sldId id="394" r:id="rId55"/>
    <p:sldId id="405" r:id="rId56"/>
    <p:sldId id="404" r:id="rId57"/>
    <p:sldId id="395" r:id="rId58"/>
    <p:sldId id="396" r:id="rId59"/>
    <p:sldId id="403" r:id="rId60"/>
    <p:sldId id="342" r:id="rId61"/>
    <p:sldId id="406" r:id="rId62"/>
    <p:sldId id="269" r:id="rId63"/>
    <p:sldId id="271" r:id="rId64"/>
    <p:sldId id="270" r:id="rId65"/>
    <p:sldId id="274" r:id="rId66"/>
    <p:sldId id="277" r:id="rId67"/>
    <p:sldId id="275" r:id="rId68"/>
    <p:sldId id="407" r:id="rId69"/>
    <p:sldId id="280" r:id="rId70"/>
    <p:sldId id="397" r:id="rId71"/>
    <p:sldId id="398" r:id="rId72"/>
    <p:sldId id="399" r:id="rId73"/>
    <p:sldId id="400" r:id="rId74"/>
    <p:sldId id="408" r:id="rId75"/>
    <p:sldId id="401" r:id="rId76"/>
    <p:sldId id="402" r:id="rId77"/>
    <p:sldId id="42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92AF0D-FB1A-4510-B047-B52F304CDCBE}">
          <p14:sldIdLst>
            <p14:sldId id="409"/>
            <p14:sldId id="410"/>
            <p14:sldId id="322"/>
            <p14:sldId id="324"/>
            <p14:sldId id="323"/>
            <p14:sldId id="352"/>
            <p14:sldId id="353"/>
            <p14:sldId id="362"/>
            <p14:sldId id="354"/>
            <p14:sldId id="355"/>
            <p14:sldId id="356"/>
            <p14:sldId id="359"/>
            <p14:sldId id="358"/>
            <p14:sldId id="411"/>
            <p14:sldId id="363"/>
            <p14:sldId id="364"/>
            <p14:sldId id="365"/>
            <p14:sldId id="360"/>
            <p14:sldId id="361"/>
            <p14:sldId id="366"/>
            <p14:sldId id="367"/>
            <p14:sldId id="368"/>
            <p14:sldId id="378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370"/>
            <p14:sldId id="371"/>
            <p14:sldId id="421"/>
            <p14:sldId id="384"/>
            <p14:sldId id="373"/>
            <p14:sldId id="380"/>
            <p14:sldId id="385"/>
            <p14:sldId id="375"/>
            <p14:sldId id="376"/>
            <p14:sldId id="386"/>
          </p14:sldIdLst>
        </p14:section>
        <p14:section name="IAY" id="{59A5E7BC-28B0-4BFC-9189-4CB3E644502D}">
          <p14:sldIdLst>
            <p14:sldId id="387"/>
            <p14:sldId id="388"/>
            <p14:sldId id="389"/>
            <p14:sldId id="390"/>
            <p14:sldId id="391"/>
            <p14:sldId id="392"/>
            <p14:sldId id="338"/>
            <p14:sldId id="339"/>
            <p14:sldId id="340"/>
            <p14:sldId id="341"/>
            <p14:sldId id="422"/>
            <p14:sldId id="393"/>
            <p14:sldId id="394"/>
            <p14:sldId id="405"/>
            <p14:sldId id="404"/>
            <p14:sldId id="395"/>
            <p14:sldId id="396"/>
            <p14:sldId id="403"/>
            <p14:sldId id="342"/>
            <p14:sldId id="406"/>
            <p14:sldId id="269"/>
            <p14:sldId id="271"/>
            <p14:sldId id="270"/>
            <p14:sldId id="274"/>
            <p14:sldId id="277"/>
            <p14:sldId id="275"/>
            <p14:sldId id="407"/>
            <p14:sldId id="280"/>
            <p14:sldId id="397"/>
            <p14:sldId id="398"/>
            <p14:sldId id="399"/>
            <p14:sldId id="400"/>
            <p14:sldId id="408"/>
            <p14:sldId id="401"/>
            <p14:sldId id="402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0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C74B2-5F17-4C67-B576-7510C4DABBB6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2AF285-208F-44D6-972C-EA3608440CA2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28027AA-C520-4989-872E-03282F003E49}" type="parTrans" cxnId="{8AB09241-4046-4F9B-951D-3D67E6A1C05E}">
      <dgm:prSet/>
      <dgm:spPr/>
      <dgm:t>
        <a:bodyPr/>
        <a:lstStyle/>
        <a:p>
          <a:endParaRPr lang="en-US"/>
        </a:p>
      </dgm:t>
    </dgm:pt>
    <dgm:pt modelId="{E4ECBE29-1688-4A44-BA26-36D922D8A699}" type="sibTrans" cxnId="{8AB09241-4046-4F9B-951D-3D67E6A1C05E}">
      <dgm:prSet/>
      <dgm:spPr/>
      <dgm:t>
        <a:bodyPr/>
        <a:lstStyle/>
        <a:p>
          <a:endParaRPr lang="en-US"/>
        </a:p>
      </dgm:t>
    </dgm:pt>
    <dgm:pt modelId="{5EF0BAA6-C43F-44D2-BA54-6E80FDDA7796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 cr. 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B784DBB-E7B4-484F-8D27-514EF545CE1F}" type="parTrans" cxnId="{1587E9F6-1F40-498F-982E-9057AC4C43A4}">
      <dgm:prSet/>
      <dgm:spPr/>
      <dgm:t>
        <a:bodyPr/>
        <a:lstStyle/>
        <a:p>
          <a:endParaRPr lang="en-US"/>
        </a:p>
      </dgm:t>
    </dgm:pt>
    <dgm:pt modelId="{B0964959-A5DD-4F71-AC04-8198495DCE90}" type="sibTrans" cxnId="{1587E9F6-1F40-498F-982E-9057AC4C43A4}">
      <dgm:prSet/>
      <dgm:spPr/>
      <dgm:t>
        <a:bodyPr/>
        <a:lstStyle/>
        <a:p>
          <a:endParaRPr lang="en-US"/>
        </a:p>
      </dgm:t>
    </dgm:pt>
    <dgm:pt modelId="{51F13B80-1A8F-47CF-AE65-3C13C282D9CC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4 crore 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7D962A7-1530-43E1-AE40-FF676EE773D7}" type="parTrans" cxnId="{CD2ABD96-EB7D-4FF2-9E29-CEEABED64213}">
      <dgm:prSet/>
      <dgm:spPr/>
      <dgm:t>
        <a:bodyPr/>
        <a:lstStyle/>
        <a:p>
          <a:endParaRPr lang="en-US"/>
        </a:p>
      </dgm:t>
    </dgm:pt>
    <dgm:pt modelId="{CDE500C8-6E8D-4E7D-8AC4-6505190D2689}" type="sibTrans" cxnId="{CD2ABD96-EB7D-4FF2-9E29-CEEABED64213}">
      <dgm:prSet/>
      <dgm:spPr/>
      <dgm:t>
        <a:bodyPr/>
        <a:lstStyle/>
        <a:p>
          <a:endParaRPr lang="en-US"/>
        </a:p>
      </dgm:t>
    </dgm:pt>
    <dgm:pt modelId="{18490E04-76D1-4F72-8476-759E557F6F71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24/7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67D7AC9-FA5C-44EB-B46E-0DC63BBE357E}" type="parTrans" cxnId="{5179BD57-EECB-4409-A572-F25248436412}">
      <dgm:prSet/>
      <dgm:spPr/>
      <dgm:t>
        <a:bodyPr/>
        <a:lstStyle/>
        <a:p>
          <a:endParaRPr lang="en-US"/>
        </a:p>
      </dgm:t>
    </dgm:pt>
    <dgm:pt modelId="{4CDFA86D-597F-4F00-849D-A067003EC68D}" type="sibTrans" cxnId="{5179BD57-EECB-4409-A572-F25248436412}">
      <dgm:prSet/>
      <dgm:spPr/>
      <dgm:t>
        <a:bodyPr/>
        <a:lstStyle/>
        <a:p>
          <a:endParaRPr lang="en-US"/>
        </a:p>
      </dgm:t>
    </dgm:pt>
    <dgm:pt modelId="{696AF90B-DDEA-4C0E-A027-A76F11B87A56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Water, toilet, road,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FFCC0B-3836-479F-9276-69CFD67EECC3}" type="parTrans" cxnId="{F3AA46F8-DEF2-4BFE-8BDB-22A4FEF8BC82}">
      <dgm:prSet/>
      <dgm:spPr/>
      <dgm:t>
        <a:bodyPr/>
        <a:lstStyle/>
        <a:p>
          <a:endParaRPr lang="en-US"/>
        </a:p>
      </dgm:t>
    </dgm:pt>
    <dgm:pt modelId="{6D211BAF-2033-4DBE-A010-F861EA1E028B}" type="sibTrans" cxnId="{F3AA46F8-DEF2-4BFE-8BDB-22A4FEF8BC82}">
      <dgm:prSet/>
      <dgm:spPr/>
      <dgm:t>
        <a:bodyPr/>
        <a:lstStyle/>
        <a:p>
          <a:endParaRPr lang="en-US"/>
        </a:p>
      </dgm:t>
    </dgm:pt>
    <dgm:pt modelId="{B6301672-7FB0-4127-BF96-F16B04845D6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electricity</a:t>
          </a:r>
          <a:endParaRPr lang="en-US">
            <a:latin typeface="Franklin Gothic Medium Cond" panose="020B0606030402020204" pitchFamily="34" charset="0"/>
          </a:endParaRPr>
        </a:p>
      </dgm:t>
    </dgm:pt>
    <dgm:pt modelId="{9680CE0F-7584-448F-8F50-D3641AB9EF54}" type="parTrans" cxnId="{19F847B1-4045-4810-9A01-7F8C8CFEA8A8}">
      <dgm:prSet/>
      <dgm:spPr/>
      <dgm:t>
        <a:bodyPr/>
        <a:lstStyle/>
        <a:p>
          <a:endParaRPr lang="en-US"/>
        </a:p>
      </dgm:t>
    </dgm:pt>
    <dgm:pt modelId="{F3416908-A812-4AD7-A9A7-CB7328D93A0B}" type="sibTrans" cxnId="{19F847B1-4045-4810-9A01-7F8C8CFEA8A8}">
      <dgm:prSet/>
      <dgm:spPr/>
      <dgm:t>
        <a:bodyPr/>
        <a:lstStyle/>
        <a:p>
          <a:endParaRPr lang="en-US"/>
        </a:p>
      </dgm:t>
    </dgm:pt>
    <dgm:pt modelId="{DB6A10FD-3B74-477A-8B10-A0BA30F352B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Medcare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F38B9D8-1692-4A46-B861-51BB68DB781E}" type="parTrans" cxnId="{AE51369B-D4A6-42F7-A6C5-CA3A151B2BDB}">
      <dgm:prSet/>
      <dgm:spPr/>
      <dgm:t>
        <a:bodyPr/>
        <a:lstStyle/>
        <a:p>
          <a:endParaRPr lang="en-US"/>
        </a:p>
      </dgm:t>
    </dgm:pt>
    <dgm:pt modelId="{30451C06-5743-4F22-AE47-FBE3F0ED1586}" type="sibTrans" cxnId="{AE51369B-D4A6-42F7-A6C5-CA3A151B2BDB}">
      <dgm:prSet/>
      <dgm:spPr/>
      <dgm:t>
        <a:bodyPr/>
        <a:lstStyle/>
        <a:p>
          <a:endParaRPr lang="en-US"/>
        </a:p>
      </dgm:t>
    </dgm:pt>
    <dgm:pt modelId="{B006A870-19AD-49BC-B4B1-92C81C777424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Jobs</a:t>
          </a:r>
          <a:endParaRPr lang="en-US">
            <a:latin typeface="Franklin Gothic Medium Cond" panose="020B0606030402020204" pitchFamily="34" charset="0"/>
          </a:endParaRPr>
        </a:p>
      </dgm:t>
    </dgm:pt>
    <dgm:pt modelId="{C747A245-392D-4789-B94B-B9B453D21A9D}" type="parTrans" cxnId="{97FDC0AD-C51F-4CE9-B352-A4E4B4A6E2BF}">
      <dgm:prSet/>
      <dgm:spPr/>
      <dgm:t>
        <a:bodyPr/>
        <a:lstStyle/>
        <a:p>
          <a:endParaRPr lang="en-US"/>
        </a:p>
      </dgm:t>
    </dgm:pt>
    <dgm:pt modelId="{13F67146-0DFD-4827-A9C8-788010ABAB8A}" type="sibTrans" cxnId="{97FDC0AD-C51F-4CE9-B352-A4E4B4A6E2BF}">
      <dgm:prSet/>
      <dgm:spPr/>
      <dgm:t>
        <a:bodyPr/>
        <a:lstStyle/>
        <a:p>
          <a:endParaRPr lang="en-US"/>
        </a:p>
      </dgm:t>
    </dgm:pt>
    <dgm:pt modelId="{A116FE1C-939B-46CB-A14D-5FFBA55822B0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 member in each house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8D8D2C3-D881-4103-8556-89D4F983F592}" type="parTrans" cxnId="{17D467DC-48E5-417D-A7D0-AEF5A85280CD}">
      <dgm:prSet/>
      <dgm:spPr/>
      <dgm:t>
        <a:bodyPr/>
        <a:lstStyle/>
        <a:p>
          <a:endParaRPr lang="en-US"/>
        </a:p>
      </dgm:t>
    </dgm:pt>
    <dgm:pt modelId="{5832CEA8-5785-4A9C-B891-8042997F9833}" type="sibTrans" cxnId="{17D467DC-48E5-417D-A7D0-AEF5A85280CD}">
      <dgm:prSet/>
      <dgm:spPr/>
      <dgm:t>
        <a:bodyPr/>
        <a:lstStyle/>
        <a:p>
          <a:endParaRPr lang="en-US"/>
        </a:p>
      </dgm:t>
    </dgm:pt>
    <dgm:pt modelId="{FF29AB79-B696-4832-A80D-B8445A062F33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Skill India + make in India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ABE0852-B6CE-485C-88C3-D538ABE04BA1}" type="parTrans" cxnId="{84CEDCED-4F62-4529-A64C-C0C4534A107E}">
      <dgm:prSet/>
      <dgm:spPr/>
      <dgm:t>
        <a:bodyPr/>
        <a:lstStyle/>
        <a:p>
          <a:endParaRPr lang="en-US"/>
        </a:p>
      </dgm:t>
    </dgm:pt>
    <dgm:pt modelId="{ACB2C4D9-26A6-4A89-9221-B1F3E175AE97}" type="sibTrans" cxnId="{84CEDCED-4F62-4529-A64C-C0C4534A107E}">
      <dgm:prSet/>
      <dgm:spPr/>
      <dgm:t>
        <a:bodyPr/>
        <a:lstStyle/>
        <a:p>
          <a:endParaRPr lang="en-US"/>
        </a:p>
      </dgm:t>
    </dgm:pt>
    <dgm:pt modelId="{C1DC2C47-BD05-4F80-974A-C5D06ECC6201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 for all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6468D0-A193-4F43-BF2B-CED1BC356A9D}" type="parTrans" cxnId="{73E4728D-434B-42CE-8CD0-6A75973EAED8}">
      <dgm:prSet/>
      <dgm:spPr/>
      <dgm:t>
        <a:bodyPr/>
        <a:lstStyle/>
        <a:p>
          <a:endParaRPr lang="en-US"/>
        </a:p>
      </dgm:t>
    </dgm:pt>
    <dgm:pt modelId="{957D94F0-527F-462F-8756-B349EC8FA85A}" type="sibTrans" cxnId="{73E4728D-434B-42CE-8CD0-6A75973EAED8}">
      <dgm:prSet/>
      <dgm:spPr/>
      <dgm:t>
        <a:bodyPr/>
        <a:lstStyle/>
        <a:p>
          <a:endParaRPr lang="en-US"/>
        </a:p>
      </dgm:t>
    </dgm:pt>
    <dgm:pt modelId="{CB716AA5-402F-4F35-A9D1-0B61430DD739}" type="pres">
      <dgm:prSet presAssocID="{398C74B2-5F17-4C67-B576-7510C4DABBB6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733C40-D5D0-4DC9-92E6-32D5A0D0D751}" type="pres">
      <dgm:prSet presAssocID="{5D2AF285-208F-44D6-972C-EA3608440CA2}" presName="composite" presStyleCnt="0"/>
      <dgm:spPr/>
    </dgm:pt>
    <dgm:pt modelId="{36913C94-F466-4759-93BF-04F4333B1249}" type="pres">
      <dgm:prSet presAssocID="{5D2AF285-208F-44D6-972C-EA3608440CA2}" presName="Image" presStyleLbl="alig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C88D71A-648F-44DD-AB13-A919BBF1601B}" type="pres">
      <dgm:prSet presAssocID="{5D2AF285-208F-44D6-972C-EA3608440CA2}" presName="Accent" presStyleLbl="parChTrans1D1" presStyleIdx="0" presStyleCnt="3"/>
      <dgm:spPr/>
    </dgm:pt>
    <dgm:pt modelId="{35389A78-0977-4CC3-A716-AA568E6DD63F}" type="pres">
      <dgm:prSet presAssocID="{5D2AF285-208F-44D6-972C-EA3608440CA2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68B91-782E-4B3A-8ED6-B5D7E970CAEB}" type="pres">
      <dgm:prSet presAssocID="{E4ECBE29-1688-4A44-BA26-36D922D8A699}" presName="sibTrans" presStyleCnt="0"/>
      <dgm:spPr/>
    </dgm:pt>
    <dgm:pt modelId="{A1F446C5-57B4-4E58-B19A-90D26C963D44}" type="pres">
      <dgm:prSet presAssocID="{18490E04-76D1-4F72-8476-759E557F6F71}" presName="composite" presStyleCnt="0"/>
      <dgm:spPr/>
    </dgm:pt>
    <dgm:pt modelId="{5E04CC06-F303-4EE8-8EBC-F2369AC3AB4F}" type="pres">
      <dgm:prSet presAssocID="{18490E04-76D1-4F72-8476-759E557F6F71}" presName="Image" presStyleLbl="alig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B82D714-77C0-49B9-B34B-33AD3252F130}" type="pres">
      <dgm:prSet presAssocID="{18490E04-76D1-4F72-8476-759E557F6F71}" presName="Accent" presStyleLbl="parChTrans1D1" presStyleIdx="1" presStyleCnt="3"/>
      <dgm:spPr/>
    </dgm:pt>
    <dgm:pt modelId="{E264271F-964B-4206-9243-0395CA613CD6}" type="pres">
      <dgm:prSet presAssocID="{18490E04-76D1-4F72-8476-759E557F6F71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321CD-F8CD-4D5B-B479-3DB96B676C7D}" type="pres">
      <dgm:prSet presAssocID="{4CDFA86D-597F-4F00-849D-A067003EC68D}" presName="sibTrans" presStyleCnt="0"/>
      <dgm:spPr/>
    </dgm:pt>
    <dgm:pt modelId="{06800566-9C41-462F-9182-B33FEE38D078}" type="pres">
      <dgm:prSet presAssocID="{B006A870-19AD-49BC-B4B1-92C81C777424}" presName="composite" presStyleCnt="0"/>
      <dgm:spPr/>
    </dgm:pt>
    <dgm:pt modelId="{83821919-2468-4E3B-85E0-EB9071DB9E6E}" type="pres">
      <dgm:prSet presAssocID="{B006A870-19AD-49BC-B4B1-92C81C777424}" presName="Image" presStyleLbl="alig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5438FF1-5B47-4C80-BBED-4DEF90B066B7}" type="pres">
      <dgm:prSet presAssocID="{B006A870-19AD-49BC-B4B1-92C81C777424}" presName="Accent" presStyleLbl="parChTrans1D1" presStyleIdx="2" presStyleCnt="3"/>
      <dgm:spPr/>
    </dgm:pt>
    <dgm:pt modelId="{8B0B388C-AD86-4D0C-BC3C-DE130B33F9D3}" type="pres">
      <dgm:prSet presAssocID="{B006A870-19AD-49BC-B4B1-92C81C777424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EEC624-772D-48DA-A66D-1F83B657B049}" type="presOf" srcId="{DB6A10FD-3B74-477A-8B10-A0BA30F352BE}" destId="{E264271F-964B-4206-9243-0395CA613CD6}" srcOrd="0" destOrd="3" presId="urn:microsoft.com/office/officeart/2008/layout/PictureLineup"/>
    <dgm:cxn modelId="{C1EB3BFD-09AB-4C21-B23E-6CF1A1A8BE7F}" type="presOf" srcId="{B6301672-7FB0-4127-BF96-F16B04845D6E}" destId="{E264271F-964B-4206-9243-0395CA613CD6}" srcOrd="0" destOrd="2" presId="urn:microsoft.com/office/officeart/2008/layout/PictureLineup"/>
    <dgm:cxn modelId="{F3AA46F8-DEF2-4BFE-8BDB-22A4FEF8BC82}" srcId="{18490E04-76D1-4F72-8476-759E557F6F71}" destId="{696AF90B-DDEA-4C0E-A027-A76F11B87A56}" srcOrd="0" destOrd="0" parTransId="{FDFFCC0B-3836-479F-9276-69CFD67EECC3}" sibTransId="{6D211BAF-2033-4DBE-A010-F861EA1E028B}"/>
    <dgm:cxn modelId="{2927B94B-46CC-4A13-8495-8441BD48AFE7}" type="presOf" srcId="{FF29AB79-B696-4832-A80D-B8445A062F33}" destId="{8B0B388C-AD86-4D0C-BC3C-DE130B33F9D3}" srcOrd="0" destOrd="2" presId="urn:microsoft.com/office/officeart/2008/layout/PictureLineup"/>
    <dgm:cxn modelId="{EE42C99C-D2DA-41FC-924E-30E0E70DB136}" type="presOf" srcId="{C1DC2C47-BD05-4F80-974A-C5D06ECC6201}" destId="{35389A78-0977-4CC3-A716-AA568E6DD63F}" srcOrd="0" destOrd="1" presId="urn:microsoft.com/office/officeart/2008/layout/PictureLineup"/>
    <dgm:cxn modelId="{2D411DFB-C898-4EA5-B310-46E24F1B97AF}" type="presOf" srcId="{398C74B2-5F17-4C67-B576-7510C4DABBB6}" destId="{CB716AA5-402F-4F35-A9D1-0B61430DD739}" srcOrd="0" destOrd="0" presId="urn:microsoft.com/office/officeart/2008/layout/PictureLineup"/>
    <dgm:cxn modelId="{19F847B1-4045-4810-9A01-7F8C8CFEA8A8}" srcId="{18490E04-76D1-4F72-8476-759E557F6F71}" destId="{B6301672-7FB0-4127-BF96-F16B04845D6E}" srcOrd="1" destOrd="0" parTransId="{9680CE0F-7584-448F-8F50-D3641AB9EF54}" sibTransId="{F3416908-A812-4AD7-A9A7-CB7328D93A0B}"/>
    <dgm:cxn modelId="{AE51369B-D4A6-42F7-A6C5-CA3A151B2BDB}" srcId="{18490E04-76D1-4F72-8476-759E557F6F71}" destId="{DB6A10FD-3B74-477A-8B10-A0BA30F352BE}" srcOrd="2" destOrd="0" parTransId="{6F38B9D8-1692-4A46-B861-51BB68DB781E}" sibTransId="{30451C06-5743-4F22-AE47-FBE3F0ED1586}"/>
    <dgm:cxn modelId="{C7506F03-95C4-450A-BDC9-DCD6CFF08FCA}" type="presOf" srcId="{5D2AF285-208F-44D6-972C-EA3608440CA2}" destId="{35389A78-0977-4CC3-A716-AA568E6DD63F}" srcOrd="0" destOrd="0" presId="urn:microsoft.com/office/officeart/2008/layout/PictureLineup"/>
    <dgm:cxn modelId="{5179BD57-EECB-4409-A572-F25248436412}" srcId="{398C74B2-5F17-4C67-B576-7510C4DABBB6}" destId="{18490E04-76D1-4F72-8476-759E557F6F71}" srcOrd="1" destOrd="0" parTransId="{F67D7AC9-FA5C-44EB-B46E-0DC63BBE357E}" sibTransId="{4CDFA86D-597F-4F00-849D-A067003EC68D}"/>
    <dgm:cxn modelId="{8AB09241-4046-4F9B-951D-3D67E6A1C05E}" srcId="{398C74B2-5F17-4C67-B576-7510C4DABBB6}" destId="{5D2AF285-208F-44D6-972C-EA3608440CA2}" srcOrd="0" destOrd="0" parTransId="{B28027AA-C520-4989-872E-03282F003E49}" sibTransId="{E4ECBE29-1688-4A44-BA26-36D922D8A699}"/>
    <dgm:cxn modelId="{DA15DD8F-453D-4063-A945-04F93EE67255}" type="presOf" srcId="{5EF0BAA6-C43F-44D2-BA54-6E80FDDA7796}" destId="{35389A78-0977-4CC3-A716-AA568E6DD63F}" srcOrd="0" destOrd="2" presId="urn:microsoft.com/office/officeart/2008/layout/PictureLineup"/>
    <dgm:cxn modelId="{CD2ABD96-EB7D-4FF2-9E29-CEEABED64213}" srcId="{5D2AF285-208F-44D6-972C-EA3608440CA2}" destId="{51F13B80-1A8F-47CF-AE65-3C13C282D9CC}" srcOrd="2" destOrd="0" parTransId="{17D962A7-1530-43E1-AE40-FF676EE773D7}" sibTransId="{CDE500C8-6E8D-4E7D-8AC4-6505190D2689}"/>
    <dgm:cxn modelId="{97FDC0AD-C51F-4CE9-B352-A4E4B4A6E2BF}" srcId="{398C74B2-5F17-4C67-B576-7510C4DABBB6}" destId="{B006A870-19AD-49BC-B4B1-92C81C777424}" srcOrd="2" destOrd="0" parTransId="{C747A245-392D-4789-B94B-B9B453D21A9D}" sibTransId="{13F67146-0DFD-4827-A9C8-788010ABAB8A}"/>
    <dgm:cxn modelId="{5CB14669-B946-4498-8293-81BD65104F02}" type="presOf" srcId="{51F13B80-1A8F-47CF-AE65-3C13C282D9CC}" destId="{35389A78-0977-4CC3-A716-AA568E6DD63F}" srcOrd="0" destOrd="3" presId="urn:microsoft.com/office/officeart/2008/layout/PictureLineup"/>
    <dgm:cxn modelId="{1587E9F6-1F40-498F-982E-9057AC4C43A4}" srcId="{5D2AF285-208F-44D6-972C-EA3608440CA2}" destId="{5EF0BAA6-C43F-44D2-BA54-6E80FDDA7796}" srcOrd="1" destOrd="0" parTransId="{5B784DBB-E7B4-484F-8D27-514EF545CE1F}" sibTransId="{B0964959-A5DD-4F71-AC04-8198495DCE90}"/>
    <dgm:cxn modelId="{22E551C1-1237-4F3D-BEA8-3E263356BA60}" type="presOf" srcId="{18490E04-76D1-4F72-8476-759E557F6F71}" destId="{E264271F-964B-4206-9243-0395CA613CD6}" srcOrd="0" destOrd="0" presId="urn:microsoft.com/office/officeart/2008/layout/PictureLineup"/>
    <dgm:cxn modelId="{CD3600FC-D88E-4D5A-B0EE-37727B439B30}" type="presOf" srcId="{B006A870-19AD-49BC-B4B1-92C81C777424}" destId="{8B0B388C-AD86-4D0C-BC3C-DE130B33F9D3}" srcOrd="0" destOrd="0" presId="urn:microsoft.com/office/officeart/2008/layout/PictureLineup"/>
    <dgm:cxn modelId="{17D467DC-48E5-417D-A7D0-AEF5A85280CD}" srcId="{B006A870-19AD-49BC-B4B1-92C81C777424}" destId="{A116FE1C-939B-46CB-A14D-5FFBA55822B0}" srcOrd="0" destOrd="0" parTransId="{D8D8D2C3-D881-4103-8556-89D4F983F592}" sibTransId="{5832CEA8-5785-4A9C-B891-8042997F9833}"/>
    <dgm:cxn modelId="{73E4728D-434B-42CE-8CD0-6A75973EAED8}" srcId="{5D2AF285-208F-44D6-972C-EA3608440CA2}" destId="{C1DC2C47-BD05-4F80-974A-C5D06ECC6201}" srcOrd="0" destOrd="0" parTransId="{196468D0-A193-4F43-BF2B-CED1BC356A9D}" sibTransId="{957D94F0-527F-462F-8756-B349EC8FA85A}"/>
    <dgm:cxn modelId="{84CEDCED-4F62-4529-A64C-C0C4534A107E}" srcId="{B006A870-19AD-49BC-B4B1-92C81C777424}" destId="{FF29AB79-B696-4832-A80D-B8445A062F33}" srcOrd="1" destOrd="0" parTransId="{8ABE0852-B6CE-485C-88C3-D538ABE04BA1}" sibTransId="{ACB2C4D9-26A6-4A89-9221-B1F3E175AE97}"/>
    <dgm:cxn modelId="{5AC6B84C-9808-4949-81A3-0001B814CC8F}" type="presOf" srcId="{696AF90B-DDEA-4C0E-A027-A76F11B87A56}" destId="{E264271F-964B-4206-9243-0395CA613CD6}" srcOrd="0" destOrd="1" presId="urn:microsoft.com/office/officeart/2008/layout/PictureLineup"/>
    <dgm:cxn modelId="{E1592AC0-B6EC-4E9C-896C-27AC58560334}" type="presOf" srcId="{A116FE1C-939B-46CB-A14D-5FFBA55822B0}" destId="{8B0B388C-AD86-4D0C-BC3C-DE130B33F9D3}" srcOrd="0" destOrd="1" presId="urn:microsoft.com/office/officeart/2008/layout/PictureLineup"/>
    <dgm:cxn modelId="{2B8967C4-E5E2-485E-A8A4-E2D606C6BF48}" type="presParOf" srcId="{CB716AA5-402F-4F35-A9D1-0B61430DD739}" destId="{E2733C40-D5D0-4DC9-92E6-32D5A0D0D751}" srcOrd="0" destOrd="0" presId="urn:microsoft.com/office/officeart/2008/layout/PictureLineup"/>
    <dgm:cxn modelId="{A4F69BE1-EF47-47E4-A66C-9039B1ECD494}" type="presParOf" srcId="{E2733C40-D5D0-4DC9-92E6-32D5A0D0D751}" destId="{36913C94-F466-4759-93BF-04F4333B1249}" srcOrd="0" destOrd="0" presId="urn:microsoft.com/office/officeart/2008/layout/PictureLineup"/>
    <dgm:cxn modelId="{1F331B11-12BC-4785-B7E9-F16A78F5A6BC}" type="presParOf" srcId="{E2733C40-D5D0-4DC9-92E6-32D5A0D0D751}" destId="{8C88D71A-648F-44DD-AB13-A919BBF1601B}" srcOrd="1" destOrd="0" presId="urn:microsoft.com/office/officeart/2008/layout/PictureLineup"/>
    <dgm:cxn modelId="{35C91E93-E95B-45C0-83D6-D9536B93C835}" type="presParOf" srcId="{E2733C40-D5D0-4DC9-92E6-32D5A0D0D751}" destId="{35389A78-0977-4CC3-A716-AA568E6DD63F}" srcOrd="2" destOrd="0" presId="urn:microsoft.com/office/officeart/2008/layout/PictureLineup"/>
    <dgm:cxn modelId="{6EC90D96-CDB0-4205-9D46-BDA45DA4B2AA}" type="presParOf" srcId="{CB716AA5-402F-4F35-A9D1-0B61430DD739}" destId="{F0568B91-782E-4B3A-8ED6-B5D7E970CAEB}" srcOrd="1" destOrd="0" presId="urn:microsoft.com/office/officeart/2008/layout/PictureLineup"/>
    <dgm:cxn modelId="{7ED5D547-89DC-4701-9343-F103329FC7B0}" type="presParOf" srcId="{CB716AA5-402F-4F35-A9D1-0B61430DD739}" destId="{A1F446C5-57B4-4E58-B19A-90D26C963D44}" srcOrd="2" destOrd="0" presId="urn:microsoft.com/office/officeart/2008/layout/PictureLineup"/>
    <dgm:cxn modelId="{FB2E4C51-EBA7-46A1-80E2-3368EE9EAECB}" type="presParOf" srcId="{A1F446C5-57B4-4E58-B19A-90D26C963D44}" destId="{5E04CC06-F303-4EE8-8EBC-F2369AC3AB4F}" srcOrd="0" destOrd="0" presId="urn:microsoft.com/office/officeart/2008/layout/PictureLineup"/>
    <dgm:cxn modelId="{E62D794D-B1B6-4B25-8F83-6A9490BF89DA}" type="presParOf" srcId="{A1F446C5-57B4-4E58-B19A-90D26C963D44}" destId="{9B82D714-77C0-49B9-B34B-33AD3252F130}" srcOrd="1" destOrd="0" presId="urn:microsoft.com/office/officeart/2008/layout/PictureLineup"/>
    <dgm:cxn modelId="{A9FCBDF5-AE6F-4779-8774-71F638829142}" type="presParOf" srcId="{A1F446C5-57B4-4E58-B19A-90D26C963D44}" destId="{E264271F-964B-4206-9243-0395CA613CD6}" srcOrd="2" destOrd="0" presId="urn:microsoft.com/office/officeart/2008/layout/PictureLineup"/>
    <dgm:cxn modelId="{2A11C9BC-32F9-46AB-B4EA-A5CD57A3E280}" type="presParOf" srcId="{CB716AA5-402F-4F35-A9D1-0B61430DD739}" destId="{73F321CD-F8CD-4D5B-B479-3DB96B676C7D}" srcOrd="3" destOrd="0" presId="urn:microsoft.com/office/officeart/2008/layout/PictureLineup"/>
    <dgm:cxn modelId="{4753B8DD-5AED-43AC-97E1-3B9F4BED5EA3}" type="presParOf" srcId="{CB716AA5-402F-4F35-A9D1-0B61430DD739}" destId="{06800566-9C41-462F-9182-B33FEE38D078}" srcOrd="4" destOrd="0" presId="urn:microsoft.com/office/officeart/2008/layout/PictureLineup"/>
    <dgm:cxn modelId="{FB9348E9-6564-41B1-AA56-20DFBE63927B}" type="presParOf" srcId="{06800566-9C41-462F-9182-B33FEE38D078}" destId="{83821919-2468-4E3B-85E0-EB9071DB9E6E}" srcOrd="0" destOrd="0" presId="urn:microsoft.com/office/officeart/2008/layout/PictureLineup"/>
    <dgm:cxn modelId="{92272553-8CAD-4081-B77C-F26AE7CB84A0}" type="presParOf" srcId="{06800566-9C41-462F-9182-B33FEE38D078}" destId="{55438FF1-5B47-4C80-BBED-4DEF90B066B7}" srcOrd="1" destOrd="0" presId="urn:microsoft.com/office/officeart/2008/layout/PictureLineup"/>
    <dgm:cxn modelId="{F29075B6-9736-4E03-B857-E5F7FE86E4E7}" type="presParOf" srcId="{06800566-9C41-462F-9182-B33FEE38D078}" destId="{8B0B388C-AD86-4D0C-BC3C-DE130B33F9D3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681AB45-E86E-4529-9D35-BFACE5AEE72A}" type="doc">
      <dgm:prSet loTypeId="urn:microsoft.com/office/officeart/2005/8/layout/vList4" loCatId="pictur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04A2D6-3327-4B97-9A83-3387E8FBC80A}">
      <dgm:prSet phldrT="[Text]"/>
      <dgm:spPr/>
      <dgm:t>
        <a:bodyPr/>
        <a:lstStyle/>
        <a:p>
          <a:r>
            <a:rPr lang="" dirty="0" smtClean="0">
              <a:latin typeface="Franklin Gothic Medium Cond" panose="020B0606030402020204" pitchFamily="34" charset="0"/>
            </a:rPr>
            <a:t>Prasad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E8ACB894-F1EC-4084-9D9D-E383699CE00D}" type="parTrans" cxnId="{81003C06-CF50-44B8-AE48-EEE49501FE57}">
      <dgm:prSet/>
      <dgm:spPr/>
      <dgm:t>
        <a:bodyPr/>
        <a:lstStyle/>
        <a:p>
          <a:endParaRPr lang="en-US"/>
        </a:p>
      </dgm:t>
    </dgm:pt>
    <dgm:pt modelId="{AA2F1B96-FCA2-4579-A14A-AB83C409B05A}" type="sibTrans" cxnId="{81003C06-CF50-44B8-AE48-EEE49501FE57}">
      <dgm:prSet/>
      <dgm:spPr/>
      <dgm:t>
        <a:bodyPr/>
        <a:lstStyle/>
        <a:p>
          <a:endParaRPr lang="en-US"/>
        </a:p>
      </dgm:t>
    </dgm:pt>
    <dgm:pt modelId="{D3F2578D-FF30-42E9-9251-8A440D7946CF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Tourism Min.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DB1B0F8-16CD-481C-BEC2-2B679F97130C}" type="parTrans" cxnId="{D4537A4D-45E0-4D09-9FD0-251315CC8B77}">
      <dgm:prSet/>
      <dgm:spPr/>
      <dgm:t>
        <a:bodyPr/>
        <a:lstStyle/>
        <a:p>
          <a:endParaRPr lang="en-US"/>
        </a:p>
      </dgm:t>
    </dgm:pt>
    <dgm:pt modelId="{B40DB0C9-A891-44EB-932E-A5BFB52FBB20}" type="sibTrans" cxnId="{D4537A4D-45E0-4D09-9FD0-251315CC8B77}">
      <dgm:prSet/>
      <dgm:spPr/>
      <dgm:t>
        <a:bodyPr/>
        <a:lstStyle/>
        <a:p>
          <a:endParaRPr lang="en-US"/>
        </a:p>
      </dgm:t>
    </dgm:pt>
    <dgm:pt modelId="{A762B0C4-020F-4C80-A561-E93C12DF6FBB}">
      <dgm:prSet phldrT="[Text]"/>
      <dgm:spPr/>
      <dgm:t>
        <a:bodyPr/>
        <a:lstStyle/>
        <a:p>
          <a:r>
            <a:rPr lang="" dirty="0" smtClean="0">
              <a:latin typeface="Franklin Gothic Medium Cond" panose="020B0606030402020204" pitchFamily="34" charset="0"/>
            </a:rPr>
            <a:t>Pilgrimage Rejuvenation and Spirituality Augmentation Drive 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F336BA8-A94E-4652-AFCA-B9BABE118CC1}" type="parTrans" cxnId="{28B48985-CD7F-4606-B2CF-EBC9848728BD}">
      <dgm:prSet/>
      <dgm:spPr/>
      <dgm:t>
        <a:bodyPr/>
        <a:lstStyle/>
        <a:p>
          <a:endParaRPr lang="en-US"/>
        </a:p>
      </dgm:t>
    </dgm:pt>
    <dgm:pt modelId="{3EFE18D7-1E9E-451D-84DA-0D384280FF1D}" type="sibTrans" cxnId="{28B48985-CD7F-4606-B2CF-EBC9848728BD}">
      <dgm:prSet/>
      <dgm:spPr/>
      <dgm:t>
        <a:bodyPr/>
        <a:lstStyle/>
        <a:p>
          <a:endParaRPr lang="en-US"/>
        </a:p>
      </dgm:t>
    </dgm:pt>
    <dgm:pt modelId="{83EAB27C-287E-4236-94B0-CC441A15E1F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Heritage City Development and Augmentation Yojana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F503A65-7548-436C-99E4-FA179E0AC7A2}" type="parTrans" cxnId="{6D25BD0B-473C-456F-AE4E-82F1E2FEA543}">
      <dgm:prSet/>
      <dgm:spPr/>
      <dgm:t>
        <a:bodyPr/>
        <a:lstStyle/>
        <a:p>
          <a:endParaRPr lang="en-US"/>
        </a:p>
      </dgm:t>
    </dgm:pt>
    <dgm:pt modelId="{F6830276-9C32-430B-9D11-7C20CB46057F}" type="sibTrans" cxnId="{6D25BD0B-473C-456F-AE4E-82F1E2FEA543}">
      <dgm:prSet/>
      <dgm:spPr/>
      <dgm:t>
        <a:bodyPr/>
        <a:lstStyle/>
        <a:p>
          <a:endParaRPr lang="en-US"/>
        </a:p>
      </dgm:t>
    </dgm:pt>
    <dgm:pt modelId="{A73CDBC1-4C59-4877-BA4F-5B17832D0ED5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 Development Min.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915FD33-2380-48FA-91A1-770279442E9F}" type="parTrans" cxnId="{670E8FE1-061C-4C38-AA2A-B0358E17C32D}">
      <dgm:prSet/>
      <dgm:spPr/>
      <dgm:t>
        <a:bodyPr/>
        <a:lstStyle/>
        <a:p>
          <a:endParaRPr lang="en-US"/>
        </a:p>
      </dgm:t>
    </dgm:pt>
    <dgm:pt modelId="{99496FD5-3CC5-463F-B3B2-DC0E414A0BE8}" type="sibTrans" cxnId="{670E8FE1-061C-4C38-AA2A-B0358E17C32D}">
      <dgm:prSet/>
      <dgm:spPr/>
      <dgm:t>
        <a:bodyPr/>
        <a:lstStyle/>
        <a:p>
          <a:endParaRPr lang="en-US"/>
        </a:p>
      </dgm:t>
    </dgm:pt>
    <dgm:pt modelId="{3FFFD20F-ED8D-4293-B337-0A2972CBEF3F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Hriday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959B294-3321-41ED-91C1-98E7BBF19199}" type="parTrans" cxnId="{97A8475A-EB93-4F91-947F-33C25B98EA61}">
      <dgm:prSet/>
      <dgm:spPr/>
      <dgm:t>
        <a:bodyPr/>
        <a:lstStyle/>
        <a:p>
          <a:endParaRPr lang="en-US"/>
        </a:p>
      </dgm:t>
    </dgm:pt>
    <dgm:pt modelId="{5FFC3AA6-02BD-43BF-AE8A-A0C16BA0EBD7}" type="sibTrans" cxnId="{97A8475A-EB93-4F91-947F-33C25B98EA61}">
      <dgm:prSet/>
      <dgm:spPr/>
      <dgm:t>
        <a:bodyPr/>
        <a:lstStyle/>
        <a:p>
          <a:endParaRPr lang="en-US"/>
        </a:p>
      </dgm:t>
    </dgm:pt>
    <dgm:pt modelId="{A3FF5258-42E3-49AB-8CA7-C6184EFF7987}" type="pres">
      <dgm:prSet presAssocID="{7681AB45-E86E-4529-9D35-BFACE5AEE72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23197B-C690-4574-8D61-3ABB7F94B519}" type="pres">
      <dgm:prSet presAssocID="{E204A2D6-3327-4B97-9A83-3387E8FBC80A}" presName="comp" presStyleCnt="0"/>
      <dgm:spPr/>
      <dgm:t>
        <a:bodyPr/>
        <a:lstStyle/>
        <a:p>
          <a:endParaRPr lang="en-US"/>
        </a:p>
      </dgm:t>
    </dgm:pt>
    <dgm:pt modelId="{7ED9A0D9-E5AC-4EA3-B132-B0599F1ED504}" type="pres">
      <dgm:prSet presAssocID="{E204A2D6-3327-4B97-9A83-3387E8FBC80A}" presName="box" presStyleLbl="node1" presStyleIdx="0" presStyleCnt="2"/>
      <dgm:spPr/>
      <dgm:t>
        <a:bodyPr/>
        <a:lstStyle/>
        <a:p>
          <a:endParaRPr lang="en-US"/>
        </a:p>
      </dgm:t>
    </dgm:pt>
    <dgm:pt modelId="{F921E7BF-247E-48F7-845D-23BDBD4FE466}" type="pres">
      <dgm:prSet presAssocID="{E204A2D6-3327-4B97-9A83-3387E8FBC80A}" presName="img" presStyleLbl="fgImgPlace1" presStyleIdx="0" presStyleCnt="2" custScaleX="9260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54237BE-95A2-4085-B70D-4FBD053A75D5}" type="pres">
      <dgm:prSet presAssocID="{E204A2D6-3327-4B97-9A83-3387E8FBC80A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FB13D-637A-46E9-8531-82842637130B}" type="pres">
      <dgm:prSet presAssocID="{AA2F1B96-FCA2-4579-A14A-AB83C409B05A}" presName="spacer" presStyleCnt="0"/>
      <dgm:spPr/>
      <dgm:t>
        <a:bodyPr/>
        <a:lstStyle/>
        <a:p>
          <a:endParaRPr lang="en-US"/>
        </a:p>
      </dgm:t>
    </dgm:pt>
    <dgm:pt modelId="{DCB4FC11-F2A7-49C0-B54C-9D8C1A139D40}" type="pres">
      <dgm:prSet presAssocID="{3FFFD20F-ED8D-4293-B337-0A2972CBEF3F}" presName="comp" presStyleCnt="0"/>
      <dgm:spPr/>
    </dgm:pt>
    <dgm:pt modelId="{1D12D987-CA36-47FC-8D7F-BD54D27C19F0}" type="pres">
      <dgm:prSet presAssocID="{3FFFD20F-ED8D-4293-B337-0A2972CBEF3F}" presName="box" presStyleLbl="node1" presStyleIdx="1" presStyleCnt="2"/>
      <dgm:spPr/>
      <dgm:t>
        <a:bodyPr/>
        <a:lstStyle/>
        <a:p>
          <a:endParaRPr lang="en-US"/>
        </a:p>
      </dgm:t>
    </dgm:pt>
    <dgm:pt modelId="{A7B765C6-FB0A-44B6-B80A-0AC88B2EEA10}" type="pres">
      <dgm:prSet presAssocID="{3FFFD20F-ED8D-4293-B337-0A2972CBEF3F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F36D067-4D75-4F71-A23F-83DB6C75C2CF}" type="pres">
      <dgm:prSet presAssocID="{3FFFD20F-ED8D-4293-B337-0A2972CBEF3F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7DAC5F-66A9-467E-971D-25245274B87C}" type="presOf" srcId="{E204A2D6-3327-4B97-9A83-3387E8FBC80A}" destId="{7ED9A0D9-E5AC-4EA3-B132-B0599F1ED504}" srcOrd="0" destOrd="0" presId="urn:microsoft.com/office/officeart/2005/8/layout/vList4"/>
    <dgm:cxn modelId="{97A8475A-EB93-4F91-947F-33C25B98EA61}" srcId="{7681AB45-E86E-4529-9D35-BFACE5AEE72A}" destId="{3FFFD20F-ED8D-4293-B337-0A2972CBEF3F}" srcOrd="1" destOrd="0" parTransId="{8959B294-3321-41ED-91C1-98E7BBF19199}" sibTransId="{5FFC3AA6-02BD-43BF-AE8A-A0C16BA0EBD7}"/>
    <dgm:cxn modelId="{41848CD4-2FA9-4E2C-8055-23E393E95564}" type="presOf" srcId="{D3F2578D-FF30-42E9-9251-8A440D7946CF}" destId="{D54237BE-95A2-4085-B70D-4FBD053A75D5}" srcOrd="1" destOrd="2" presId="urn:microsoft.com/office/officeart/2005/8/layout/vList4"/>
    <dgm:cxn modelId="{5608BD0E-8E97-4D32-8792-7C6E65A2D3B1}" type="presOf" srcId="{83EAB27C-287E-4236-94B0-CC441A15E1F2}" destId="{1D12D987-CA36-47FC-8D7F-BD54D27C19F0}" srcOrd="0" destOrd="1" presId="urn:microsoft.com/office/officeart/2005/8/layout/vList4"/>
    <dgm:cxn modelId="{670E8FE1-061C-4C38-AA2A-B0358E17C32D}" srcId="{3FFFD20F-ED8D-4293-B337-0A2972CBEF3F}" destId="{A73CDBC1-4C59-4877-BA4F-5B17832D0ED5}" srcOrd="1" destOrd="0" parTransId="{6915FD33-2380-48FA-91A1-770279442E9F}" sibTransId="{99496FD5-3CC5-463F-B3B2-DC0E414A0BE8}"/>
    <dgm:cxn modelId="{81003C06-CF50-44B8-AE48-EEE49501FE57}" srcId="{7681AB45-E86E-4529-9D35-BFACE5AEE72A}" destId="{E204A2D6-3327-4B97-9A83-3387E8FBC80A}" srcOrd="0" destOrd="0" parTransId="{E8ACB894-F1EC-4084-9D9D-E383699CE00D}" sibTransId="{AA2F1B96-FCA2-4579-A14A-AB83C409B05A}"/>
    <dgm:cxn modelId="{FCC1C9D5-A019-4769-9DE3-CD60E5D6F236}" type="presOf" srcId="{A73CDBC1-4C59-4877-BA4F-5B17832D0ED5}" destId="{EF36D067-4D75-4F71-A23F-83DB6C75C2CF}" srcOrd="1" destOrd="2" presId="urn:microsoft.com/office/officeart/2005/8/layout/vList4"/>
    <dgm:cxn modelId="{1CF6A56C-DEDB-496C-970B-C4AA53C371FB}" type="presOf" srcId="{A762B0C4-020F-4C80-A561-E93C12DF6FBB}" destId="{D54237BE-95A2-4085-B70D-4FBD053A75D5}" srcOrd="1" destOrd="1" presId="urn:microsoft.com/office/officeart/2005/8/layout/vList4"/>
    <dgm:cxn modelId="{F9FD5706-1B67-425D-BF3F-969CB5A90789}" type="presOf" srcId="{A73CDBC1-4C59-4877-BA4F-5B17832D0ED5}" destId="{1D12D987-CA36-47FC-8D7F-BD54D27C19F0}" srcOrd="0" destOrd="2" presId="urn:microsoft.com/office/officeart/2005/8/layout/vList4"/>
    <dgm:cxn modelId="{429CC668-2562-4211-B931-C4E7C2EC1FFF}" type="presOf" srcId="{A762B0C4-020F-4C80-A561-E93C12DF6FBB}" destId="{7ED9A0D9-E5AC-4EA3-B132-B0599F1ED504}" srcOrd="0" destOrd="1" presId="urn:microsoft.com/office/officeart/2005/8/layout/vList4"/>
    <dgm:cxn modelId="{ECE427FB-FB57-4823-B893-011A1FA920F2}" type="presOf" srcId="{D3F2578D-FF30-42E9-9251-8A440D7946CF}" destId="{7ED9A0D9-E5AC-4EA3-B132-B0599F1ED504}" srcOrd="0" destOrd="2" presId="urn:microsoft.com/office/officeart/2005/8/layout/vList4"/>
    <dgm:cxn modelId="{D4537A4D-45E0-4D09-9FD0-251315CC8B77}" srcId="{E204A2D6-3327-4B97-9A83-3387E8FBC80A}" destId="{D3F2578D-FF30-42E9-9251-8A440D7946CF}" srcOrd="1" destOrd="0" parTransId="{6DB1B0F8-16CD-481C-BEC2-2B679F97130C}" sibTransId="{B40DB0C9-A891-44EB-932E-A5BFB52FBB20}"/>
    <dgm:cxn modelId="{ACAFFF1B-B88E-4262-89A8-A83FFE4DCC1A}" type="presOf" srcId="{83EAB27C-287E-4236-94B0-CC441A15E1F2}" destId="{EF36D067-4D75-4F71-A23F-83DB6C75C2CF}" srcOrd="1" destOrd="1" presId="urn:microsoft.com/office/officeart/2005/8/layout/vList4"/>
    <dgm:cxn modelId="{6D25BD0B-473C-456F-AE4E-82F1E2FEA543}" srcId="{3FFFD20F-ED8D-4293-B337-0A2972CBEF3F}" destId="{83EAB27C-287E-4236-94B0-CC441A15E1F2}" srcOrd="0" destOrd="0" parTransId="{FF503A65-7548-436C-99E4-FA179E0AC7A2}" sibTransId="{F6830276-9C32-430B-9D11-7C20CB46057F}"/>
    <dgm:cxn modelId="{2FCBA596-1E9A-452D-9AF2-8E751E7D13E4}" type="presOf" srcId="{3FFFD20F-ED8D-4293-B337-0A2972CBEF3F}" destId="{EF36D067-4D75-4F71-A23F-83DB6C75C2CF}" srcOrd="1" destOrd="0" presId="urn:microsoft.com/office/officeart/2005/8/layout/vList4"/>
    <dgm:cxn modelId="{BC97327F-347B-466A-839C-8A54D23085FF}" type="presOf" srcId="{E204A2D6-3327-4B97-9A83-3387E8FBC80A}" destId="{D54237BE-95A2-4085-B70D-4FBD053A75D5}" srcOrd="1" destOrd="0" presId="urn:microsoft.com/office/officeart/2005/8/layout/vList4"/>
    <dgm:cxn modelId="{0E68CB8D-08D4-447A-9A40-9559EA98CA4E}" type="presOf" srcId="{7681AB45-E86E-4529-9D35-BFACE5AEE72A}" destId="{A3FF5258-42E3-49AB-8CA7-C6184EFF7987}" srcOrd="0" destOrd="0" presId="urn:microsoft.com/office/officeart/2005/8/layout/vList4"/>
    <dgm:cxn modelId="{28B48985-CD7F-4606-B2CF-EBC9848728BD}" srcId="{E204A2D6-3327-4B97-9A83-3387E8FBC80A}" destId="{A762B0C4-020F-4C80-A561-E93C12DF6FBB}" srcOrd="0" destOrd="0" parTransId="{4F336BA8-A94E-4652-AFCA-B9BABE118CC1}" sibTransId="{3EFE18D7-1E9E-451D-84DA-0D384280FF1D}"/>
    <dgm:cxn modelId="{730812C8-0DC0-46B5-8186-13C9FB85D3C6}" type="presOf" srcId="{3FFFD20F-ED8D-4293-B337-0A2972CBEF3F}" destId="{1D12D987-CA36-47FC-8D7F-BD54D27C19F0}" srcOrd="0" destOrd="0" presId="urn:microsoft.com/office/officeart/2005/8/layout/vList4"/>
    <dgm:cxn modelId="{B961D6E6-88D8-4335-920C-5D7910E3CDB9}" type="presParOf" srcId="{A3FF5258-42E3-49AB-8CA7-C6184EFF7987}" destId="{8423197B-C690-4574-8D61-3ABB7F94B519}" srcOrd="0" destOrd="0" presId="urn:microsoft.com/office/officeart/2005/8/layout/vList4"/>
    <dgm:cxn modelId="{BDBC0F41-92E6-4E14-83CC-202DE342A493}" type="presParOf" srcId="{8423197B-C690-4574-8D61-3ABB7F94B519}" destId="{7ED9A0D9-E5AC-4EA3-B132-B0599F1ED504}" srcOrd="0" destOrd="0" presId="urn:microsoft.com/office/officeart/2005/8/layout/vList4"/>
    <dgm:cxn modelId="{90BF9D8D-FC02-4D04-B49E-99A2A9BB2512}" type="presParOf" srcId="{8423197B-C690-4574-8D61-3ABB7F94B519}" destId="{F921E7BF-247E-48F7-845D-23BDBD4FE466}" srcOrd="1" destOrd="0" presId="urn:microsoft.com/office/officeart/2005/8/layout/vList4"/>
    <dgm:cxn modelId="{7992766D-F144-4C79-AB74-CFDE8C1C46DF}" type="presParOf" srcId="{8423197B-C690-4574-8D61-3ABB7F94B519}" destId="{D54237BE-95A2-4085-B70D-4FBD053A75D5}" srcOrd="2" destOrd="0" presId="urn:microsoft.com/office/officeart/2005/8/layout/vList4"/>
    <dgm:cxn modelId="{AE230B52-4CA8-4844-8F77-4769CFCC99E1}" type="presParOf" srcId="{A3FF5258-42E3-49AB-8CA7-C6184EFF7987}" destId="{1AAFB13D-637A-46E9-8531-82842637130B}" srcOrd="1" destOrd="0" presId="urn:microsoft.com/office/officeart/2005/8/layout/vList4"/>
    <dgm:cxn modelId="{E8C5018D-0006-44E7-9057-264D32EAEB03}" type="presParOf" srcId="{A3FF5258-42E3-49AB-8CA7-C6184EFF7987}" destId="{DCB4FC11-F2A7-49C0-B54C-9D8C1A139D40}" srcOrd="2" destOrd="0" presId="urn:microsoft.com/office/officeart/2005/8/layout/vList4"/>
    <dgm:cxn modelId="{06968898-E892-44F6-BDDA-4D8AB39A9158}" type="presParOf" srcId="{DCB4FC11-F2A7-49C0-B54C-9D8C1A139D40}" destId="{1D12D987-CA36-47FC-8D7F-BD54D27C19F0}" srcOrd="0" destOrd="0" presId="urn:microsoft.com/office/officeart/2005/8/layout/vList4"/>
    <dgm:cxn modelId="{AF259131-A9D9-42BE-A0F9-73159BFE1085}" type="presParOf" srcId="{DCB4FC11-F2A7-49C0-B54C-9D8C1A139D40}" destId="{A7B765C6-FB0A-44B6-B80A-0AC88B2EEA10}" srcOrd="1" destOrd="0" presId="urn:microsoft.com/office/officeart/2005/8/layout/vList4"/>
    <dgm:cxn modelId="{1CA3C33E-00CC-44F6-8569-29B17F840BE8}" type="presParOf" srcId="{DCB4FC11-F2A7-49C0-B54C-9D8C1A139D40}" destId="{EF36D067-4D75-4F71-A23F-83DB6C75C2C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FA96AD4-372E-49BC-9BB9-F79D955819D8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C4AE06-A8B4-4123-B041-7F99DA87DCA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Organization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4994F5-1C35-4558-8D57-BD397977E12A}" type="parTrans" cxnId="{8BC3C3D9-4989-4B3F-BD9A-8CF51D417365}">
      <dgm:prSet/>
      <dgm:spPr/>
      <dgm:t>
        <a:bodyPr/>
        <a:lstStyle/>
        <a:p>
          <a:endParaRPr lang="en-US"/>
        </a:p>
      </dgm:t>
    </dgm:pt>
    <dgm:pt modelId="{02E22A3C-C26D-40E1-80F1-59396D83E534}" type="sibTrans" cxnId="{8BC3C3D9-4989-4B3F-BD9A-8CF51D417365}">
      <dgm:prSet/>
      <dgm:spPr/>
      <dgm:t>
        <a:bodyPr/>
        <a:lstStyle/>
        <a:p>
          <a:endParaRPr lang="en-US"/>
        </a:p>
      </dgm:t>
    </dgm:pt>
    <dgm:pt modelId="{77935C91-CA18-418F-8D0C-9CCF49DA902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Funding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5E7415-1789-467B-B82F-18CB108BE49F}" type="parTrans" cxnId="{7D4278FA-A5B6-4853-8507-DE63BF94F8A5}">
      <dgm:prSet/>
      <dgm:spPr/>
      <dgm:t>
        <a:bodyPr/>
        <a:lstStyle/>
        <a:p>
          <a:endParaRPr lang="en-US"/>
        </a:p>
      </dgm:t>
    </dgm:pt>
    <dgm:pt modelId="{85253655-AEEA-451E-86C6-21CA83CF65F7}" type="sibTrans" cxnId="{7D4278FA-A5B6-4853-8507-DE63BF94F8A5}">
      <dgm:prSet/>
      <dgm:spPr/>
      <dgm:t>
        <a:bodyPr/>
        <a:lstStyle/>
        <a:p>
          <a:endParaRPr lang="en-US"/>
        </a:p>
      </dgm:t>
    </dgm:pt>
    <dgm:pt modelId="{5489D38F-2D6B-430F-A001-D7338A72C20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Toilet Types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0537AA8-477C-426D-AEAF-1A2B319D1995}" type="parTrans" cxnId="{EEBB9931-AB80-4371-B98E-437E6E12BA8E}">
      <dgm:prSet/>
      <dgm:spPr/>
      <dgm:t>
        <a:bodyPr/>
        <a:lstStyle/>
        <a:p>
          <a:endParaRPr lang="en-US"/>
        </a:p>
      </dgm:t>
    </dgm:pt>
    <dgm:pt modelId="{13BFEF5F-9EA4-4BB6-AED1-A44A74A168E0}" type="sibTrans" cxnId="{EEBB9931-AB80-4371-B98E-437E6E12BA8E}">
      <dgm:prSet/>
      <dgm:spPr/>
      <dgm:t>
        <a:bodyPr/>
        <a:lstStyle/>
        <a:p>
          <a:endParaRPr lang="en-US"/>
        </a:p>
      </dgm:t>
    </dgm:pt>
    <dgm:pt modelId="{53910EDF-EA29-4772-BD0D-FCEAB305F811}" type="pres">
      <dgm:prSet presAssocID="{3FA96AD4-372E-49BC-9BB9-F79D955819D8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211ECFBD-D21A-4617-B008-ADC546587618}" type="pres">
      <dgm:prSet presAssocID="{10C4AE06-A8B4-4123-B041-7F99DA87DCA5}" presName="composite" presStyleCnt="0"/>
      <dgm:spPr/>
    </dgm:pt>
    <dgm:pt modelId="{3FF7BE36-A22F-4864-BF8F-433F40A4FD61}" type="pres">
      <dgm:prSet presAssocID="{10C4AE06-A8B4-4123-B041-7F99DA87DCA5}" presName="Image" presStyleLbl="alig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A0D845D-40C8-46CC-B926-8CDD6C2CB5F9}" type="pres">
      <dgm:prSet presAssocID="{10C4AE06-A8B4-4123-B041-7F99DA87DCA5}" presName="Accent" presStyleLbl="parChTrans1D1" presStyleIdx="0" presStyleCnt="3"/>
      <dgm:spPr/>
    </dgm:pt>
    <dgm:pt modelId="{116BB50D-9F9D-44B0-B358-44A32686F5EC}" type="pres">
      <dgm:prSet presAssocID="{10C4AE06-A8B4-4123-B041-7F99DA87DCA5}" presName="Paren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B77EA95-9929-4311-B075-AD45E97BBA83}" type="pres">
      <dgm:prSet presAssocID="{02E22A3C-C26D-40E1-80F1-59396D83E534}" presName="sibTrans" presStyleCnt="0"/>
      <dgm:spPr/>
    </dgm:pt>
    <dgm:pt modelId="{2ECBA929-7070-4727-8487-8AF47718BE89}" type="pres">
      <dgm:prSet presAssocID="{77935C91-CA18-418F-8D0C-9CCF49DA902B}" presName="composite" presStyleCnt="0"/>
      <dgm:spPr/>
    </dgm:pt>
    <dgm:pt modelId="{E1067BE0-53CC-4250-B4E9-37535F4E305E}" type="pres">
      <dgm:prSet presAssocID="{77935C91-CA18-418F-8D0C-9CCF49DA902B}" presName="Image" presStyleLbl="alig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7755C9C-13AC-40C6-BED2-3AEC2DF69510}" type="pres">
      <dgm:prSet presAssocID="{77935C91-CA18-418F-8D0C-9CCF49DA902B}" presName="Accent" presStyleLbl="parChTrans1D1" presStyleIdx="1" presStyleCnt="3"/>
      <dgm:spPr/>
    </dgm:pt>
    <dgm:pt modelId="{E06EB773-BF78-4F50-841E-25FAA6637B7D}" type="pres">
      <dgm:prSet presAssocID="{77935C91-CA18-418F-8D0C-9CCF49DA902B}" presName="Paren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616828B-4F04-4C5D-95B1-5D9F36288E96}" type="pres">
      <dgm:prSet presAssocID="{85253655-AEEA-451E-86C6-21CA83CF65F7}" presName="sibTrans" presStyleCnt="0"/>
      <dgm:spPr/>
    </dgm:pt>
    <dgm:pt modelId="{8931BC20-8DF9-4362-827E-A70E1E67F03D}" type="pres">
      <dgm:prSet presAssocID="{5489D38F-2D6B-430F-A001-D7338A72C208}" presName="composite" presStyleCnt="0"/>
      <dgm:spPr/>
    </dgm:pt>
    <dgm:pt modelId="{CC9A6516-DE2C-4C54-B08D-AE0B94B51996}" type="pres">
      <dgm:prSet presAssocID="{5489D38F-2D6B-430F-A001-D7338A72C208}" presName="Image" presStyleLbl="alig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0CA054A-C672-40E2-BFBF-EA331743129B}" type="pres">
      <dgm:prSet presAssocID="{5489D38F-2D6B-430F-A001-D7338A72C208}" presName="Accent" presStyleLbl="parChTrans1D1" presStyleIdx="2" presStyleCnt="3"/>
      <dgm:spPr/>
    </dgm:pt>
    <dgm:pt modelId="{C1C0DC01-2841-4851-8250-5F8D2B5FDE3C}" type="pres">
      <dgm:prSet presAssocID="{5489D38F-2D6B-430F-A001-D7338A72C208}" presName="Paren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D4278FA-A5B6-4853-8507-DE63BF94F8A5}" srcId="{3FA96AD4-372E-49BC-9BB9-F79D955819D8}" destId="{77935C91-CA18-418F-8D0C-9CCF49DA902B}" srcOrd="1" destOrd="0" parTransId="{085E7415-1789-467B-B82F-18CB108BE49F}" sibTransId="{85253655-AEEA-451E-86C6-21CA83CF65F7}"/>
    <dgm:cxn modelId="{BFDBFF30-E2C7-4AB4-8EDD-CA8E325DF594}" type="presOf" srcId="{5489D38F-2D6B-430F-A001-D7338A72C208}" destId="{C1C0DC01-2841-4851-8250-5F8D2B5FDE3C}" srcOrd="0" destOrd="0" presId="urn:microsoft.com/office/officeart/2008/layout/PictureLineup"/>
    <dgm:cxn modelId="{AF700F8F-7A35-4E55-9706-4D769A9EBE34}" type="presOf" srcId="{77935C91-CA18-418F-8D0C-9CCF49DA902B}" destId="{E06EB773-BF78-4F50-841E-25FAA6637B7D}" srcOrd="0" destOrd="0" presId="urn:microsoft.com/office/officeart/2008/layout/PictureLineup"/>
    <dgm:cxn modelId="{C5C8625E-6744-421C-92ED-EAFC52E6D434}" type="presOf" srcId="{10C4AE06-A8B4-4123-B041-7F99DA87DCA5}" destId="{116BB50D-9F9D-44B0-B358-44A32686F5EC}" srcOrd="0" destOrd="0" presId="urn:microsoft.com/office/officeart/2008/layout/PictureLineup"/>
    <dgm:cxn modelId="{EEBB9931-AB80-4371-B98E-437E6E12BA8E}" srcId="{3FA96AD4-372E-49BC-9BB9-F79D955819D8}" destId="{5489D38F-2D6B-430F-A001-D7338A72C208}" srcOrd="2" destOrd="0" parTransId="{50537AA8-477C-426D-AEAF-1A2B319D1995}" sibTransId="{13BFEF5F-9EA4-4BB6-AED1-A44A74A168E0}"/>
    <dgm:cxn modelId="{36B46514-4B7C-460F-9766-260D9209CBD9}" type="presOf" srcId="{3FA96AD4-372E-49BC-9BB9-F79D955819D8}" destId="{53910EDF-EA29-4772-BD0D-FCEAB305F811}" srcOrd="0" destOrd="0" presId="urn:microsoft.com/office/officeart/2008/layout/PictureLineup"/>
    <dgm:cxn modelId="{8BC3C3D9-4989-4B3F-BD9A-8CF51D417365}" srcId="{3FA96AD4-372E-49BC-9BB9-F79D955819D8}" destId="{10C4AE06-A8B4-4123-B041-7F99DA87DCA5}" srcOrd="0" destOrd="0" parTransId="{7E4994F5-1C35-4558-8D57-BD397977E12A}" sibTransId="{02E22A3C-C26D-40E1-80F1-59396D83E534}"/>
    <dgm:cxn modelId="{50D23FFE-C041-4EDB-A0A5-4550135B9C7E}" type="presParOf" srcId="{53910EDF-EA29-4772-BD0D-FCEAB305F811}" destId="{211ECFBD-D21A-4617-B008-ADC546587618}" srcOrd="0" destOrd="0" presId="urn:microsoft.com/office/officeart/2008/layout/PictureLineup"/>
    <dgm:cxn modelId="{D18395C2-DC47-446F-AB49-F8C7199345D2}" type="presParOf" srcId="{211ECFBD-D21A-4617-B008-ADC546587618}" destId="{3FF7BE36-A22F-4864-BF8F-433F40A4FD61}" srcOrd="0" destOrd="0" presId="urn:microsoft.com/office/officeart/2008/layout/PictureLineup"/>
    <dgm:cxn modelId="{6F4887A4-5AAB-4AE9-AED0-AE9BBD3E86A4}" type="presParOf" srcId="{211ECFBD-D21A-4617-B008-ADC546587618}" destId="{4A0D845D-40C8-46CC-B926-8CDD6C2CB5F9}" srcOrd="1" destOrd="0" presId="urn:microsoft.com/office/officeart/2008/layout/PictureLineup"/>
    <dgm:cxn modelId="{7AF60AEA-486B-485C-A536-B9C2B05FD46B}" type="presParOf" srcId="{211ECFBD-D21A-4617-B008-ADC546587618}" destId="{116BB50D-9F9D-44B0-B358-44A32686F5EC}" srcOrd="2" destOrd="0" presId="urn:microsoft.com/office/officeart/2008/layout/PictureLineup"/>
    <dgm:cxn modelId="{153E1AB1-2A7D-4014-86F7-FBC115F74151}" type="presParOf" srcId="{53910EDF-EA29-4772-BD0D-FCEAB305F811}" destId="{5B77EA95-9929-4311-B075-AD45E97BBA83}" srcOrd="1" destOrd="0" presId="urn:microsoft.com/office/officeart/2008/layout/PictureLineup"/>
    <dgm:cxn modelId="{652A837A-2B56-4633-B729-82F138D5D43D}" type="presParOf" srcId="{53910EDF-EA29-4772-BD0D-FCEAB305F811}" destId="{2ECBA929-7070-4727-8487-8AF47718BE89}" srcOrd="2" destOrd="0" presId="urn:microsoft.com/office/officeart/2008/layout/PictureLineup"/>
    <dgm:cxn modelId="{E27D68CB-6D6B-4F55-ADA5-F0291200299E}" type="presParOf" srcId="{2ECBA929-7070-4727-8487-8AF47718BE89}" destId="{E1067BE0-53CC-4250-B4E9-37535F4E305E}" srcOrd="0" destOrd="0" presId="urn:microsoft.com/office/officeart/2008/layout/PictureLineup"/>
    <dgm:cxn modelId="{0E6666B9-F798-4F78-BF4A-9AA53FFB0B09}" type="presParOf" srcId="{2ECBA929-7070-4727-8487-8AF47718BE89}" destId="{87755C9C-13AC-40C6-BED2-3AEC2DF69510}" srcOrd="1" destOrd="0" presId="urn:microsoft.com/office/officeart/2008/layout/PictureLineup"/>
    <dgm:cxn modelId="{6E092359-699C-45DF-B236-1DA91E6014B0}" type="presParOf" srcId="{2ECBA929-7070-4727-8487-8AF47718BE89}" destId="{E06EB773-BF78-4F50-841E-25FAA6637B7D}" srcOrd="2" destOrd="0" presId="urn:microsoft.com/office/officeart/2008/layout/PictureLineup"/>
    <dgm:cxn modelId="{52112DC9-5EFB-462C-9460-216CFFEB4B79}" type="presParOf" srcId="{53910EDF-EA29-4772-BD0D-FCEAB305F811}" destId="{E616828B-4F04-4C5D-95B1-5D9F36288E96}" srcOrd="3" destOrd="0" presId="urn:microsoft.com/office/officeart/2008/layout/PictureLineup"/>
    <dgm:cxn modelId="{2A1EDF03-02B8-4659-A09D-5CC476F6CEF9}" type="presParOf" srcId="{53910EDF-EA29-4772-BD0D-FCEAB305F811}" destId="{8931BC20-8DF9-4362-827E-A70E1E67F03D}" srcOrd="4" destOrd="0" presId="urn:microsoft.com/office/officeart/2008/layout/PictureLineup"/>
    <dgm:cxn modelId="{73C7C2EE-E897-45E9-AFF4-DF72EC670DBC}" type="presParOf" srcId="{8931BC20-8DF9-4362-827E-A70E1E67F03D}" destId="{CC9A6516-DE2C-4C54-B08D-AE0B94B51996}" srcOrd="0" destOrd="0" presId="urn:microsoft.com/office/officeart/2008/layout/PictureLineup"/>
    <dgm:cxn modelId="{171DFDB1-0984-491D-BC87-0BB54CF6EBAC}" type="presParOf" srcId="{8931BC20-8DF9-4362-827E-A70E1E67F03D}" destId="{20CA054A-C672-40E2-BFBF-EA331743129B}" srcOrd="1" destOrd="0" presId="urn:microsoft.com/office/officeart/2008/layout/PictureLineup"/>
    <dgm:cxn modelId="{71D4AE10-2841-4A60-8EE7-5B8A486F0644}" type="presParOf" srcId="{8931BC20-8DF9-4362-827E-A70E1E67F03D}" destId="{C1C0DC01-2841-4851-8250-5F8D2B5FDE3C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3649334-AE6B-4F89-A31F-AD06FECA6474}" type="doc">
      <dgm:prSet loTypeId="urn:diagrams.loki3.com/BracketList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2945E2-BFBE-4602-8CC0-397D43D47A1A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@Union</a:t>
          </a:r>
          <a:endParaRPr lang="en-US">
            <a:latin typeface="Franklin Gothic Medium Cond" panose="020B0606030402020204" pitchFamily="34" charset="0"/>
          </a:endParaRPr>
        </a:p>
      </dgm:t>
    </dgm:pt>
    <dgm:pt modelId="{5089751B-3C95-4020-A0DE-7BD2CA807FFC}" type="parTrans" cxnId="{8A2DCC72-4F95-46B4-9D4A-B0B5B9B4A3A5}">
      <dgm:prSet/>
      <dgm:spPr/>
      <dgm:t>
        <a:bodyPr/>
        <a:lstStyle/>
        <a:p>
          <a:endParaRPr lang="en-US"/>
        </a:p>
      </dgm:t>
    </dgm:pt>
    <dgm:pt modelId="{76C16522-CCCE-46E1-AFBC-92ED6B8F8D60}" type="sibTrans" cxnId="{8A2DCC72-4F95-46B4-9D4A-B0B5B9B4A3A5}">
      <dgm:prSet/>
      <dgm:spPr/>
      <dgm:t>
        <a:bodyPr/>
        <a:lstStyle/>
        <a:p>
          <a:endParaRPr lang="en-US"/>
        </a:p>
      </dgm:t>
    </dgm:pt>
    <dgm:pt modelId="{3137D0AC-FD01-40CC-9CF1-5D9C96D58B60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National advisory and review Committee (NARC) under Secretary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369E0F1-3626-435B-8BCC-D6B0844C5901}" type="parTrans" cxnId="{94C5DF33-9560-41BC-8A29-A0E528F5640E}">
      <dgm:prSet/>
      <dgm:spPr/>
      <dgm:t>
        <a:bodyPr/>
        <a:lstStyle/>
        <a:p>
          <a:endParaRPr lang="en-US"/>
        </a:p>
      </dgm:t>
    </dgm:pt>
    <dgm:pt modelId="{7F5FEA46-DD04-4304-80F0-033DCE65307E}" type="sibTrans" cxnId="{94C5DF33-9560-41BC-8A29-A0E528F5640E}">
      <dgm:prSet/>
      <dgm:spPr/>
      <dgm:t>
        <a:bodyPr/>
        <a:lstStyle/>
        <a:p>
          <a:endParaRPr lang="en-US"/>
        </a:p>
      </dgm:t>
    </dgm:pt>
    <dgm:pt modelId="{19F2C39D-8BC8-46B9-95C4-FEB62AA08653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Mission directorate under jt. Secretary</a:t>
          </a:r>
          <a:endParaRPr lang="en-US">
            <a:latin typeface="Franklin Gothic Medium Cond" panose="020B0606030402020204" pitchFamily="34" charset="0"/>
          </a:endParaRPr>
        </a:p>
      </dgm:t>
    </dgm:pt>
    <dgm:pt modelId="{77569C80-F0E5-4EE3-9491-6A02CF9677DE}" type="parTrans" cxnId="{ACE0845B-CDCC-4B3D-AC57-29A46967164D}">
      <dgm:prSet/>
      <dgm:spPr/>
      <dgm:t>
        <a:bodyPr/>
        <a:lstStyle/>
        <a:p>
          <a:endParaRPr lang="en-US"/>
        </a:p>
      </dgm:t>
    </dgm:pt>
    <dgm:pt modelId="{272985BD-A53F-4B13-953A-E025DAF85267}" type="sibTrans" cxnId="{ACE0845B-CDCC-4B3D-AC57-29A46967164D}">
      <dgm:prSet/>
      <dgm:spPr/>
      <dgm:t>
        <a:bodyPr/>
        <a:lstStyle/>
        <a:p>
          <a:endParaRPr lang="en-US"/>
        </a:p>
      </dgm:t>
    </dgm:pt>
    <dgm:pt modelId="{8D3C2F68-E184-40BD-8BD5-E1E8BE392A76}">
      <dgm:prSet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@States</a:t>
          </a:r>
          <a:endParaRPr lang="en-US">
            <a:latin typeface="Franklin Gothic Medium Cond" panose="020B0606030402020204" pitchFamily="34" charset="0"/>
          </a:endParaRPr>
        </a:p>
      </dgm:t>
    </dgm:pt>
    <dgm:pt modelId="{AF0C7170-B76E-4D47-8B76-59624F0C2E8E}" type="parTrans" cxnId="{3CAC8519-6091-43AE-AA28-575CF426CFCE}">
      <dgm:prSet/>
      <dgm:spPr/>
      <dgm:t>
        <a:bodyPr/>
        <a:lstStyle/>
        <a:p>
          <a:endParaRPr lang="en-US"/>
        </a:p>
      </dgm:t>
    </dgm:pt>
    <dgm:pt modelId="{231CC9E3-63B9-4EF3-A3E1-C3F1F24A6912}" type="sibTrans" cxnId="{3CAC8519-6091-43AE-AA28-575CF426CFCE}">
      <dgm:prSet/>
      <dgm:spPr/>
      <dgm:t>
        <a:bodyPr/>
        <a:lstStyle/>
        <a:p>
          <a:endParaRPr lang="en-US"/>
        </a:p>
      </dgm:t>
    </dgm:pt>
    <dgm:pt modelId="{C4C3F8AD-8E31-4086-AE67-93DD029CA7AC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 powered Committee under Chief Secretary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C54BBFB-5595-4466-8404-6B0DAF6C46FA}" type="parTrans" cxnId="{C3322DD7-B6A5-4DD7-B38D-9DA9628413DC}">
      <dgm:prSet/>
      <dgm:spPr/>
      <dgm:t>
        <a:bodyPr/>
        <a:lstStyle/>
        <a:p>
          <a:endParaRPr lang="en-US"/>
        </a:p>
      </dgm:t>
    </dgm:pt>
    <dgm:pt modelId="{6FA6CE6B-CEF3-4901-B808-5BB069D29905}" type="sibTrans" cxnId="{C3322DD7-B6A5-4DD7-B38D-9DA9628413DC}">
      <dgm:prSet/>
      <dgm:spPr/>
      <dgm:t>
        <a:bodyPr/>
        <a:lstStyle/>
        <a:p>
          <a:endParaRPr lang="en-US"/>
        </a:p>
      </dgm:t>
    </dgm:pt>
    <dgm:pt modelId="{4726A4AE-4E0E-42F7-BAF0-B55C40233E64}" type="pres">
      <dgm:prSet presAssocID="{93649334-AE6B-4F89-A31F-AD06FECA6474}" presName="Name0" presStyleCnt="0">
        <dgm:presLayoutVars>
          <dgm:dir/>
          <dgm:animLvl val="lvl"/>
          <dgm:resizeHandles val="exact"/>
        </dgm:presLayoutVars>
      </dgm:prSet>
      <dgm:spPr/>
    </dgm:pt>
    <dgm:pt modelId="{249F1080-FE4D-4AE4-9B73-08760E3B64C4}" type="pres">
      <dgm:prSet presAssocID="{F72945E2-BFBE-4602-8CC0-397D43D47A1A}" presName="linNode" presStyleCnt="0"/>
      <dgm:spPr/>
    </dgm:pt>
    <dgm:pt modelId="{E0A69C6F-1C01-4C24-8A50-C7E5B24D9613}" type="pres">
      <dgm:prSet presAssocID="{F72945E2-BFBE-4602-8CC0-397D43D47A1A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904E0C-CD6D-4905-BAE5-BC42AE2F7226}" type="pres">
      <dgm:prSet presAssocID="{F72945E2-BFBE-4602-8CC0-397D43D47A1A}" presName="bracket" presStyleLbl="parChTrans1D1" presStyleIdx="0" presStyleCnt="2"/>
      <dgm:spPr/>
    </dgm:pt>
    <dgm:pt modelId="{43A17879-E918-4E86-B467-1878C5724A8F}" type="pres">
      <dgm:prSet presAssocID="{F72945E2-BFBE-4602-8CC0-397D43D47A1A}" presName="spH" presStyleCnt="0"/>
      <dgm:spPr/>
    </dgm:pt>
    <dgm:pt modelId="{86E846BC-3D0C-4655-8135-60F896C1D85B}" type="pres">
      <dgm:prSet presAssocID="{F72945E2-BFBE-4602-8CC0-397D43D47A1A}" presName="desTx" presStyleLbl="node1" presStyleIdx="0" presStyleCnt="2">
        <dgm:presLayoutVars>
          <dgm:bulletEnabled val="1"/>
        </dgm:presLayoutVars>
      </dgm:prSet>
      <dgm:spPr/>
    </dgm:pt>
    <dgm:pt modelId="{A32FE524-B354-4D21-A346-5B285DD55005}" type="pres">
      <dgm:prSet presAssocID="{76C16522-CCCE-46E1-AFBC-92ED6B8F8D60}" presName="spV" presStyleCnt="0"/>
      <dgm:spPr/>
    </dgm:pt>
    <dgm:pt modelId="{395FA031-AA95-4C03-9967-3920F3E988E3}" type="pres">
      <dgm:prSet presAssocID="{8D3C2F68-E184-40BD-8BD5-E1E8BE392A76}" presName="linNode" presStyleCnt="0"/>
      <dgm:spPr/>
    </dgm:pt>
    <dgm:pt modelId="{19CC7E20-E108-4045-BA86-CE71AEDF7EB9}" type="pres">
      <dgm:prSet presAssocID="{8D3C2F68-E184-40BD-8BD5-E1E8BE392A76}" presName="parTx" presStyleLbl="revTx" presStyleIdx="1" presStyleCnt="2">
        <dgm:presLayoutVars>
          <dgm:chMax val="1"/>
          <dgm:bulletEnabled val="1"/>
        </dgm:presLayoutVars>
      </dgm:prSet>
      <dgm:spPr/>
    </dgm:pt>
    <dgm:pt modelId="{D84CAC0F-6BA6-411C-B8F1-ADEF5D8AAC18}" type="pres">
      <dgm:prSet presAssocID="{8D3C2F68-E184-40BD-8BD5-E1E8BE392A76}" presName="bracket" presStyleLbl="parChTrans1D1" presStyleIdx="1" presStyleCnt="2"/>
      <dgm:spPr/>
    </dgm:pt>
    <dgm:pt modelId="{C254BE2D-2BD7-428D-BE69-D7E040E8A18A}" type="pres">
      <dgm:prSet presAssocID="{8D3C2F68-E184-40BD-8BD5-E1E8BE392A76}" presName="spH" presStyleCnt="0"/>
      <dgm:spPr/>
    </dgm:pt>
    <dgm:pt modelId="{33B8C420-4AD9-4703-8471-985BA1F73F18}" type="pres">
      <dgm:prSet presAssocID="{8D3C2F68-E184-40BD-8BD5-E1E8BE392A76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AC8519-6091-43AE-AA28-575CF426CFCE}" srcId="{93649334-AE6B-4F89-A31F-AD06FECA6474}" destId="{8D3C2F68-E184-40BD-8BD5-E1E8BE392A76}" srcOrd="1" destOrd="0" parTransId="{AF0C7170-B76E-4D47-8B76-59624F0C2E8E}" sibTransId="{231CC9E3-63B9-4EF3-A3E1-C3F1F24A6912}"/>
    <dgm:cxn modelId="{C3322DD7-B6A5-4DD7-B38D-9DA9628413DC}" srcId="{8D3C2F68-E184-40BD-8BD5-E1E8BE392A76}" destId="{C4C3F8AD-8E31-4086-AE67-93DD029CA7AC}" srcOrd="0" destOrd="0" parTransId="{9C54BBFB-5595-4466-8404-6B0DAF6C46FA}" sibTransId="{6FA6CE6B-CEF3-4901-B808-5BB069D29905}"/>
    <dgm:cxn modelId="{B79D01FA-8BFE-4D72-A570-29C6A23D44C3}" type="presOf" srcId="{3137D0AC-FD01-40CC-9CF1-5D9C96D58B60}" destId="{86E846BC-3D0C-4655-8135-60F896C1D85B}" srcOrd="0" destOrd="0" presId="urn:diagrams.loki3.com/BracketList"/>
    <dgm:cxn modelId="{B13C9FDE-3802-491D-856F-8D5C01498154}" type="presOf" srcId="{19F2C39D-8BC8-46B9-95C4-FEB62AA08653}" destId="{86E846BC-3D0C-4655-8135-60F896C1D85B}" srcOrd="0" destOrd="1" presId="urn:diagrams.loki3.com/BracketList"/>
    <dgm:cxn modelId="{94C5DF33-9560-41BC-8A29-A0E528F5640E}" srcId="{F72945E2-BFBE-4602-8CC0-397D43D47A1A}" destId="{3137D0AC-FD01-40CC-9CF1-5D9C96D58B60}" srcOrd="0" destOrd="0" parTransId="{4369E0F1-3626-435B-8BCC-D6B0844C5901}" sibTransId="{7F5FEA46-DD04-4304-80F0-033DCE65307E}"/>
    <dgm:cxn modelId="{8A2DCC72-4F95-46B4-9D4A-B0B5B9B4A3A5}" srcId="{93649334-AE6B-4F89-A31F-AD06FECA6474}" destId="{F72945E2-BFBE-4602-8CC0-397D43D47A1A}" srcOrd="0" destOrd="0" parTransId="{5089751B-3C95-4020-A0DE-7BD2CA807FFC}" sibTransId="{76C16522-CCCE-46E1-AFBC-92ED6B8F8D60}"/>
    <dgm:cxn modelId="{B6B147EA-4AF3-4812-BC80-3FA03A15B75C}" type="presOf" srcId="{8D3C2F68-E184-40BD-8BD5-E1E8BE392A76}" destId="{19CC7E20-E108-4045-BA86-CE71AEDF7EB9}" srcOrd="0" destOrd="0" presId="urn:diagrams.loki3.com/BracketList"/>
    <dgm:cxn modelId="{1C507021-0A72-4627-BD65-8D199A90ADA1}" type="presOf" srcId="{C4C3F8AD-8E31-4086-AE67-93DD029CA7AC}" destId="{33B8C420-4AD9-4703-8471-985BA1F73F18}" srcOrd="0" destOrd="0" presId="urn:diagrams.loki3.com/BracketList"/>
    <dgm:cxn modelId="{ACE0845B-CDCC-4B3D-AC57-29A46967164D}" srcId="{F72945E2-BFBE-4602-8CC0-397D43D47A1A}" destId="{19F2C39D-8BC8-46B9-95C4-FEB62AA08653}" srcOrd="1" destOrd="0" parTransId="{77569C80-F0E5-4EE3-9491-6A02CF9677DE}" sibTransId="{272985BD-A53F-4B13-953A-E025DAF85267}"/>
    <dgm:cxn modelId="{C1EE25B9-3D24-4895-A24E-B7D6B686D0BA}" type="presOf" srcId="{F72945E2-BFBE-4602-8CC0-397D43D47A1A}" destId="{E0A69C6F-1C01-4C24-8A50-C7E5B24D9613}" srcOrd="0" destOrd="0" presId="urn:diagrams.loki3.com/BracketList"/>
    <dgm:cxn modelId="{41455FD7-2D7B-4DBB-85ED-0B8F62AEB8DD}" type="presOf" srcId="{93649334-AE6B-4F89-A31F-AD06FECA6474}" destId="{4726A4AE-4E0E-42F7-BAF0-B55C40233E64}" srcOrd="0" destOrd="0" presId="urn:diagrams.loki3.com/BracketList"/>
    <dgm:cxn modelId="{6CBE6859-B880-4815-929E-CF71CC6E010B}" type="presParOf" srcId="{4726A4AE-4E0E-42F7-BAF0-B55C40233E64}" destId="{249F1080-FE4D-4AE4-9B73-08760E3B64C4}" srcOrd="0" destOrd="0" presId="urn:diagrams.loki3.com/BracketList"/>
    <dgm:cxn modelId="{2248610B-4E26-4862-A055-9E792BBAF894}" type="presParOf" srcId="{249F1080-FE4D-4AE4-9B73-08760E3B64C4}" destId="{E0A69C6F-1C01-4C24-8A50-C7E5B24D9613}" srcOrd="0" destOrd="0" presId="urn:diagrams.loki3.com/BracketList"/>
    <dgm:cxn modelId="{0E6DAF86-2A35-4B53-8B1D-14F61F7FB96C}" type="presParOf" srcId="{249F1080-FE4D-4AE4-9B73-08760E3B64C4}" destId="{6B904E0C-CD6D-4905-BAE5-BC42AE2F7226}" srcOrd="1" destOrd="0" presId="urn:diagrams.loki3.com/BracketList"/>
    <dgm:cxn modelId="{8FA4DE99-4132-4C90-B13D-467BBC8CD6F5}" type="presParOf" srcId="{249F1080-FE4D-4AE4-9B73-08760E3B64C4}" destId="{43A17879-E918-4E86-B467-1878C5724A8F}" srcOrd="2" destOrd="0" presId="urn:diagrams.loki3.com/BracketList"/>
    <dgm:cxn modelId="{1C3FD729-FF85-44F3-B808-6846B2E429EA}" type="presParOf" srcId="{249F1080-FE4D-4AE4-9B73-08760E3B64C4}" destId="{86E846BC-3D0C-4655-8135-60F896C1D85B}" srcOrd="3" destOrd="0" presId="urn:diagrams.loki3.com/BracketList"/>
    <dgm:cxn modelId="{C165CF81-C823-48CB-81E7-84D76EE2A4EA}" type="presParOf" srcId="{4726A4AE-4E0E-42F7-BAF0-B55C40233E64}" destId="{A32FE524-B354-4D21-A346-5B285DD55005}" srcOrd="1" destOrd="0" presId="urn:diagrams.loki3.com/BracketList"/>
    <dgm:cxn modelId="{54C7FD95-0F12-4C8C-B2FB-6100C2874F24}" type="presParOf" srcId="{4726A4AE-4E0E-42F7-BAF0-B55C40233E64}" destId="{395FA031-AA95-4C03-9967-3920F3E988E3}" srcOrd="2" destOrd="0" presId="urn:diagrams.loki3.com/BracketList"/>
    <dgm:cxn modelId="{B648CE41-D9A0-4C44-880D-DCCBB2337267}" type="presParOf" srcId="{395FA031-AA95-4C03-9967-3920F3E988E3}" destId="{19CC7E20-E108-4045-BA86-CE71AEDF7EB9}" srcOrd="0" destOrd="0" presId="urn:diagrams.loki3.com/BracketList"/>
    <dgm:cxn modelId="{FEEDADBB-20DC-469D-92B5-51B1E0845AEC}" type="presParOf" srcId="{395FA031-AA95-4C03-9967-3920F3E988E3}" destId="{D84CAC0F-6BA6-411C-B8F1-ADEF5D8AAC18}" srcOrd="1" destOrd="0" presId="urn:diagrams.loki3.com/BracketList"/>
    <dgm:cxn modelId="{8C1E4187-CB0F-417C-A538-8C4988E13ADA}" type="presParOf" srcId="{395FA031-AA95-4C03-9967-3920F3E988E3}" destId="{C254BE2D-2BD7-428D-BE69-D7E040E8A18A}" srcOrd="2" destOrd="0" presId="urn:diagrams.loki3.com/BracketList"/>
    <dgm:cxn modelId="{F560E780-567B-4602-A5F6-8A3A24A94DE3}" type="presParOf" srcId="{395FA031-AA95-4C03-9967-3920F3E988E3}" destId="{33B8C420-4AD9-4703-8471-985BA1F73F1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FA96AD4-372E-49BC-9BB9-F79D955819D8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C4AE06-A8B4-4123-B041-7F99DA87DCA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Organization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4994F5-1C35-4558-8D57-BD397977E12A}" type="parTrans" cxnId="{8BC3C3D9-4989-4B3F-BD9A-8CF51D417365}">
      <dgm:prSet/>
      <dgm:spPr/>
      <dgm:t>
        <a:bodyPr/>
        <a:lstStyle/>
        <a:p>
          <a:endParaRPr lang="en-US"/>
        </a:p>
      </dgm:t>
    </dgm:pt>
    <dgm:pt modelId="{02E22A3C-C26D-40E1-80F1-59396D83E534}" type="sibTrans" cxnId="{8BC3C3D9-4989-4B3F-BD9A-8CF51D417365}">
      <dgm:prSet/>
      <dgm:spPr/>
      <dgm:t>
        <a:bodyPr/>
        <a:lstStyle/>
        <a:p>
          <a:endParaRPr lang="en-US"/>
        </a:p>
      </dgm:t>
    </dgm:pt>
    <dgm:pt modelId="{77935C91-CA18-418F-8D0C-9CCF49DA902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Funding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5E7415-1789-467B-B82F-18CB108BE49F}" type="parTrans" cxnId="{7D4278FA-A5B6-4853-8507-DE63BF94F8A5}">
      <dgm:prSet/>
      <dgm:spPr/>
      <dgm:t>
        <a:bodyPr/>
        <a:lstStyle/>
        <a:p>
          <a:endParaRPr lang="en-US"/>
        </a:p>
      </dgm:t>
    </dgm:pt>
    <dgm:pt modelId="{85253655-AEEA-451E-86C6-21CA83CF65F7}" type="sibTrans" cxnId="{7D4278FA-A5B6-4853-8507-DE63BF94F8A5}">
      <dgm:prSet/>
      <dgm:spPr/>
      <dgm:t>
        <a:bodyPr/>
        <a:lstStyle/>
        <a:p>
          <a:endParaRPr lang="en-US"/>
        </a:p>
      </dgm:t>
    </dgm:pt>
    <dgm:pt modelId="{5489D38F-2D6B-430F-A001-D7338A72C20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Toilet Types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0537AA8-477C-426D-AEAF-1A2B319D1995}" type="parTrans" cxnId="{EEBB9931-AB80-4371-B98E-437E6E12BA8E}">
      <dgm:prSet/>
      <dgm:spPr/>
      <dgm:t>
        <a:bodyPr/>
        <a:lstStyle/>
        <a:p>
          <a:endParaRPr lang="en-US"/>
        </a:p>
      </dgm:t>
    </dgm:pt>
    <dgm:pt modelId="{13BFEF5F-9EA4-4BB6-AED1-A44A74A168E0}" type="sibTrans" cxnId="{EEBB9931-AB80-4371-B98E-437E6E12BA8E}">
      <dgm:prSet/>
      <dgm:spPr/>
      <dgm:t>
        <a:bodyPr/>
        <a:lstStyle/>
        <a:p>
          <a:endParaRPr lang="en-US"/>
        </a:p>
      </dgm:t>
    </dgm:pt>
    <dgm:pt modelId="{95E5D135-3BA5-4ECA-BA1E-E6E9D2E89D9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Union-State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350CC2B-97AA-4E9A-9FE2-2DFC1F3D21F3}" type="parTrans" cxnId="{AF1AD313-4A4C-4F2B-BA7D-A5D3D0E5F05D}">
      <dgm:prSet/>
      <dgm:spPr/>
    </dgm:pt>
    <dgm:pt modelId="{D53707A0-086E-4CF7-8F89-A578680DBC8C}" type="sibTrans" cxnId="{AF1AD313-4A4C-4F2B-BA7D-A5D3D0E5F05D}">
      <dgm:prSet/>
      <dgm:spPr/>
    </dgm:pt>
    <dgm:pt modelId="{8B7C0CD4-2D10-48C0-A238-F115B1D6AB0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PRI, ULB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65CD588-D930-4DB5-A0D1-FB4933F87286}" type="parTrans" cxnId="{9F5A7BE9-D237-4A01-9916-40BC5C584CDA}">
      <dgm:prSet/>
      <dgm:spPr/>
    </dgm:pt>
    <dgm:pt modelId="{EA6B7A06-B742-4B51-A4CE-0E41CD1EE65A}" type="sibTrans" cxnId="{9F5A7BE9-D237-4A01-9916-40BC5C584CDA}">
      <dgm:prSet/>
      <dgm:spPr/>
    </dgm:pt>
    <dgm:pt modelId="{274985D4-B11F-400B-8D6B-1A842BBF6E77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S.Doot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434D67A-39B3-4FD7-9735-86E695D6ACDC}" type="parTrans" cxnId="{2DA35EC6-E616-4C42-BC15-F4D818F7D2D1}">
      <dgm:prSet/>
      <dgm:spPr/>
    </dgm:pt>
    <dgm:pt modelId="{2DD9242C-6071-43F2-971E-A4488700C49D}" type="sibTrans" cxnId="{2DA35EC6-E616-4C42-BC15-F4D818F7D2D1}">
      <dgm:prSet/>
      <dgm:spPr/>
    </dgm:pt>
    <dgm:pt modelId="{6EC36812-14A4-4577-ADA5-9AAE50EE8DBE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IEC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DF6218-3E79-4E9C-AE26-C044FC9BCB86}" type="parTrans" cxnId="{281EEB6A-8D6D-4DA4-B749-38C7B12E570C}">
      <dgm:prSet/>
      <dgm:spPr/>
    </dgm:pt>
    <dgm:pt modelId="{2F6DD2F2-A7A2-4E05-B7A9-4887F05816AE}" type="sibTrans" cxnId="{281EEB6A-8D6D-4DA4-B749-38C7B12E570C}">
      <dgm:prSet/>
      <dgm:spPr/>
    </dgm:pt>
    <dgm:pt modelId="{53910EDF-EA29-4772-BD0D-FCEAB305F811}" type="pres">
      <dgm:prSet presAssocID="{3FA96AD4-372E-49BC-9BB9-F79D955819D8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211ECFBD-D21A-4617-B008-ADC546587618}" type="pres">
      <dgm:prSet presAssocID="{10C4AE06-A8B4-4123-B041-7F99DA87DCA5}" presName="composite" presStyleCnt="0"/>
      <dgm:spPr/>
    </dgm:pt>
    <dgm:pt modelId="{3FF7BE36-A22F-4864-BF8F-433F40A4FD61}" type="pres">
      <dgm:prSet presAssocID="{10C4AE06-A8B4-4123-B041-7F99DA87DCA5}" presName="Image" presStyleLbl="alig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A0D845D-40C8-46CC-B926-8CDD6C2CB5F9}" type="pres">
      <dgm:prSet presAssocID="{10C4AE06-A8B4-4123-B041-7F99DA87DCA5}" presName="Accent" presStyleLbl="parChTrans1D1" presStyleIdx="0" presStyleCnt="3"/>
      <dgm:spPr/>
    </dgm:pt>
    <dgm:pt modelId="{116BB50D-9F9D-44B0-B358-44A32686F5EC}" type="pres">
      <dgm:prSet presAssocID="{10C4AE06-A8B4-4123-B041-7F99DA87DCA5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77EA95-9929-4311-B075-AD45E97BBA83}" type="pres">
      <dgm:prSet presAssocID="{02E22A3C-C26D-40E1-80F1-59396D83E534}" presName="sibTrans" presStyleCnt="0"/>
      <dgm:spPr/>
    </dgm:pt>
    <dgm:pt modelId="{2ECBA929-7070-4727-8487-8AF47718BE89}" type="pres">
      <dgm:prSet presAssocID="{77935C91-CA18-418F-8D0C-9CCF49DA902B}" presName="composite" presStyleCnt="0"/>
      <dgm:spPr/>
    </dgm:pt>
    <dgm:pt modelId="{E1067BE0-53CC-4250-B4E9-37535F4E305E}" type="pres">
      <dgm:prSet presAssocID="{77935C91-CA18-418F-8D0C-9CCF49DA902B}" presName="Image" presStyleLbl="alig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7755C9C-13AC-40C6-BED2-3AEC2DF69510}" type="pres">
      <dgm:prSet presAssocID="{77935C91-CA18-418F-8D0C-9CCF49DA902B}" presName="Accent" presStyleLbl="parChTrans1D1" presStyleIdx="1" presStyleCnt="3"/>
      <dgm:spPr/>
    </dgm:pt>
    <dgm:pt modelId="{E06EB773-BF78-4F50-841E-25FAA6637B7D}" type="pres">
      <dgm:prSet presAssocID="{77935C91-CA18-418F-8D0C-9CCF49DA902B}" presName="Paren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616828B-4F04-4C5D-95B1-5D9F36288E96}" type="pres">
      <dgm:prSet presAssocID="{85253655-AEEA-451E-86C6-21CA83CF65F7}" presName="sibTrans" presStyleCnt="0"/>
      <dgm:spPr/>
    </dgm:pt>
    <dgm:pt modelId="{8931BC20-8DF9-4362-827E-A70E1E67F03D}" type="pres">
      <dgm:prSet presAssocID="{5489D38F-2D6B-430F-A001-D7338A72C208}" presName="composite" presStyleCnt="0"/>
      <dgm:spPr/>
    </dgm:pt>
    <dgm:pt modelId="{CC9A6516-DE2C-4C54-B08D-AE0B94B51996}" type="pres">
      <dgm:prSet presAssocID="{5489D38F-2D6B-430F-A001-D7338A72C208}" presName="Image" presStyleLbl="alig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0CA054A-C672-40E2-BFBF-EA331743129B}" type="pres">
      <dgm:prSet presAssocID="{5489D38F-2D6B-430F-A001-D7338A72C208}" presName="Accent" presStyleLbl="parChTrans1D1" presStyleIdx="2" presStyleCnt="3"/>
      <dgm:spPr/>
    </dgm:pt>
    <dgm:pt modelId="{C1C0DC01-2841-4851-8250-5F8D2B5FDE3C}" type="pres">
      <dgm:prSet presAssocID="{5489D38F-2D6B-430F-A001-D7338A72C208}" presName="Paren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7BF538C-D71A-4A04-B20B-3C7288CEFD1A}" type="presOf" srcId="{3FA96AD4-372E-49BC-9BB9-F79D955819D8}" destId="{53910EDF-EA29-4772-BD0D-FCEAB305F811}" srcOrd="0" destOrd="0" presId="urn:microsoft.com/office/officeart/2008/layout/PictureLineup"/>
    <dgm:cxn modelId="{2DA35EC6-E616-4C42-BC15-F4D818F7D2D1}" srcId="{10C4AE06-A8B4-4123-B041-7F99DA87DCA5}" destId="{274985D4-B11F-400B-8D6B-1A842BBF6E77}" srcOrd="2" destOrd="0" parTransId="{F434D67A-39B3-4FD7-9735-86E695D6ACDC}" sibTransId="{2DD9242C-6071-43F2-971E-A4488700C49D}"/>
    <dgm:cxn modelId="{7D4278FA-A5B6-4853-8507-DE63BF94F8A5}" srcId="{3FA96AD4-372E-49BC-9BB9-F79D955819D8}" destId="{77935C91-CA18-418F-8D0C-9CCF49DA902B}" srcOrd="1" destOrd="0" parTransId="{085E7415-1789-467B-B82F-18CB108BE49F}" sibTransId="{85253655-AEEA-451E-86C6-21CA83CF65F7}"/>
    <dgm:cxn modelId="{EEBB9931-AB80-4371-B98E-437E6E12BA8E}" srcId="{3FA96AD4-372E-49BC-9BB9-F79D955819D8}" destId="{5489D38F-2D6B-430F-A001-D7338A72C208}" srcOrd="2" destOrd="0" parTransId="{50537AA8-477C-426D-AEAF-1A2B319D1995}" sibTransId="{13BFEF5F-9EA4-4BB6-AED1-A44A74A168E0}"/>
    <dgm:cxn modelId="{8BC3C3D9-4989-4B3F-BD9A-8CF51D417365}" srcId="{3FA96AD4-372E-49BC-9BB9-F79D955819D8}" destId="{10C4AE06-A8B4-4123-B041-7F99DA87DCA5}" srcOrd="0" destOrd="0" parTransId="{7E4994F5-1C35-4558-8D57-BD397977E12A}" sibTransId="{02E22A3C-C26D-40E1-80F1-59396D83E534}"/>
    <dgm:cxn modelId="{9128B2D2-4863-4880-8040-F3EA8E063AF2}" type="presOf" srcId="{274985D4-B11F-400B-8D6B-1A842BBF6E77}" destId="{116BB50D-9F9D-44B0-B358-44A32686F5EC}" srcOrd="0" destOrd="3" presId="urn:microsoft.com/office/officeart/2008/layout/PictureLineup"/>
    <dgm:cxn modelId="{543AC16F-4C2F-4947-B7B0-D9BC1BCB0F95}" type="presOf" srcId="{77935C91-CA18-418F-8D0C-9CCF49DA902B}" destId="{E06EB773-BF78-4F50-841E-25FAA6637B7D}" srcOrd="0" destOrd="0" presId="urn:microsoft.com/office/officeart/2008/layout/PictureLineup"/>
    <dgm:cxn modelId="{AF1AD313-4A4C-4F2B-BA7D-A5D3D0E5F05D}" srcId="{10C4AE06-A8B4-4123-B041-7F99DA87DCA5}" destId="{95E5D135-3BA5-4ECA-BA1E-E6E9D2E89D92}" srcOrd="0" destOrd="0" parTransId="{E350CC2B-97AA-4E9A-9FE2-2DFC1F3D21F3}" sibTransId="{D53707A0-086E-4CF7-8F89-A578680DBC8C}"/>
    <dgm:cxn modelId="{9F5A7BE9-D237-4A01-9916-40BC5C584CDA}" srcId="{10C4AE06-A8B4-4123-B041-7F99DA87DCA5}" destId="{8B7C0CD4-2D10-48C0-A238-F115B1D6AB06}" srcOrd="1" destOrd="0" parTransId="{765CD588-D930-4DB5-A0D1-FB4933F87286}" sibTransId="{EA6B7A06-B742-4B51-A4CE-0E41CD1EE65A}"/>
    <dgm:cxn modelId="{7F3B5214-E937-4BBA-979F-4ABFFBD0A22A}" type="presOf" srcId="{6EC36812-14A4-4577-ADA5-9AAE50EE8DBE}" destId="{116BB50D-9F9D-44B0-B358-44A32686F5EC}" srcOrd="0" destOrd="4" presId="urn:microsoft.com/office/officeart/2008/layout/PictureLineup"/>
    <dgm:cxn modelId="{D2A257C9-6555-4D76-A419-2E4DE5A76763}" type="presOf" srcId="{5489D38F-2D6B-430F-A001-D7338A72C208}" destId="{C1C0DC01-2841-4851-8250-5F8D2B5FDE3C}" srcOrd="0" destOrd="0" presId="urn:microsoft.com/office/officeart/2008/layout/PictureLineup"/>
    <dgm:cxn modelId="{1B5E33EC-3652-4D65-B954-25C2DF12204D}" type="presOf" srcId="{8B7C0CD4-2D10-48C0-A238-F115B1D6AB06}" destId="{116BB50D-9F9D-44B0-B358-44A32686F5EC}" srcOrd="0" destOrd="2" presId="urn:microsoft.com/office/officeart/2008/layout/PictureLineup"/>
    <dgm:cxn modelId="{281EEB6A-8D6D-4DA4-B749-38C7B12E570C}" srcId="{10C4AE06-A8B4-4123-B041-7F99DA87DCA5}" destId="{6EC36812-14A4-4577-ADA5-9AAE50EE8DBE}" srcOrd="3" destOrd="0" parTransId="{B8DF6218-3E79-4E9C-AE26-C044FC9BCB86}" sibTransId="{2F6DD2F2-A7A2-4E05-B7A9-4887F05816AE}"/>
    <dgm:cxn modelId="{35445A9B-F628-4879-84E1-4545FFFA31CF}" type="presOf" srcId="{95E5D135-3BA5-4ECA-BA1E-E6E9D2E89D92}" destId="{116BB50D-9F9D-44B0-B358-44A32686F5EC}" srcOrd="0" destOrd="1" presId="urn:microsoft.com/office/officeart/2008/layout/PictureLineup"/>
    <dgm:cxn modelId="{2AF2B41A-8429-4A03-8964-E26A2FDF921E}" type="presOf" srcId="{10C4AE06-A8B4-4123-B041-7F99DA87DCA5}" destId="{116BB50D-9F9D-44B0-B358-44A32686F5EC}" srcOrd="0" destOrd="0" presId="urn:microsoft.com/office/officeart/2008/layout/PictureLineup"/>
    <dgm:cxn modelId="{592E461D-71E8-429F-BDB8-25BDE9AD979F}" type="presParOf" srcId="{53910EDF-EA29-4772-BD0D-FCEAB305F811}" destId="{211ECFBD-D21A-4617-B008-ADC546587618}" srcOrd="0" destOrd="0" presId="urn:microsoft.com/office/officeart/2008/layout/PictureLineup"/>
    <dgm:cxn modelId="{3636C615-269C-4B5C-AE73-8735865F3546}" type="presParOf" srcId="{211ECFBD-D21A-4617-B008-ADC546587618}" destId="{3FF7BE36-A22F-4864-BF8F-433F40A4FD61}" srcOrd="0" destOrd="0" presId="urn:microsoft.com/office/officeart/2008/layout/PictureLineup"/>
    <dgm:cxn modelId="{26F5D959-2C46-4CF1-A57C-0DBB54EE6667}" type="presParOf" srcId="{211ECFBD-D21A-4617-B008-ADC546587618}" destId="{4A0D845D-40C8-46CC-B926-8CDD6C2CB5F9}" srcOrd="1" destOrd="0" presId="urn:microsoft.com/office/officeart/2008/layout/PictureLineup"/>
    <dgm:cxn modelId="{70F97B48-A07A-413E-AB58-6D5B7588E5BE}" type="presParOf" srcId="{211ECFBD-D21A-4617-B008-ADC546587618}" destId="{116BB50D-9F9D-44B0-B358-44A32686F5EC}" srcOrd="2" destOrd="0" presId="urn:microsoft.com/office/officeart/2008/layout/PictureLineup"/>
    <dgm:cxn modelId="{C358B277-ED75-476A-8C53-5909AAEB70BE}" type="presParOf" srcId="{53910EDF-EA29-4772-BD0D-FCEAB305F811}" destId="{5B77EA95-9929-4311-B075-AD45E97BBA83}" srcOrd="1" destOrd="0" presId="urn:microsoft.com/office/officeart/2008/layout/PictureLineup"/>
    <dgm:cxn modelId="{13EF70AF-08D8-44BB-8F9B-20DCCC349D0D}" type="presParOf" srcId="{53910EDF-EA29-4772-BD0D-FCEAB305F811}" destId="{2ECBA929-7070-4727-8487-8AF47718BE89}" srcOrd="2" destOrd="0" presId="urn:microsoft.com/office/officeart/2008/layout/PictureLineup"/>
    <dgm:cxn modelId="{D2F9C1D9-1B70-4CD7-AE22-DB4A276D9250}" type="presParOf" srcId="{2ECBA929-7070-4727-8487-8AF47718BE89}" destId="{E1067BE0-53CC-4250-B4E9-37535F4E305E}" srcOrd="0" destOrd="0" presId="urn:microsoft.com/office/officeart/2008/layout/PictureLineup"/>
    <dgm:cxn modelId="{82A185EA-9A2D-40BE-BDE2-82830FD69A3F}" type="presParOf" srcId="{2ECBA929-7070-4727-8487-8AF47718BE89}" destId="{87755C9C-13AC-40C6-BED2-3AEC2DF69510}" srcOrd="1" destOrd="0" presId="urn:microsoft.com/office/officeart/2008/layout/PictureLineup"/>
    <dgm:cxn modelId="{17E3B4B5-56CF-4481-9842-6E96C679F345}" type="presParOf" srcId="{2ECBA929-7070-4727-8487-8AF47718BE89}" destId="{E06EB773-BF78-4F50-841E-25FAA6637B7D}" srcOrd="2" destOrd="0" presId="urn:microsoft.com/office/officeart/2008/layout/PictureLineup"/>
    <dgm:cxn modelId="{9DE876A3-5325-4481-B213-1E0EAB1A153B}" type="presParOf" srcId="{53910EDF-EA29-4772-BD0D-FCEAB305F811}" destId="{E616828B-4F04-4C5D-95B1-5D9F36288E96}" srcOrd="3" destOrd="0" presId="urn:microsoft.com/office/officeart/2008/layout/PictureLineup"/>
    <dgm:cxn modelId="{1DC735AA-8DC9-4C21-A714-1424C93C9BDD}" type="presParOf" srcId="{53910EDF-EA29-4772-BD0D-FCEAB305F811}" destId="{8931BC20-8DF9-4362-827E-A70E1E67F03D}" srcOrd="4" destOrd="0" presId="urn:microsoft.com/office/officeart/2008/layout/PictureLineup"/>
    <dgm:cxn modelId="{A2506C54-BDD2-4CB8-B701-90DC2096B4B4}" type="presParOf" srcId="{8931BC20-8DF9-4362-827E-A70E1E67F03D}" destId="{CC9A6516-DE2C-4C54-B08D-AE0B94B51996}" srcOrd="0" destOrd="0" presId="urn:microsoft.com/office/officeart/2008/layout/PictureLineup"/>
    <dgm:cxn modelId="{6121478F-9180-4CB9-A0FA-8F1A0563B932}" type="presParOf" srcId="{8931BC20-8DF9-4362-827E-A70E1E67F03D}" destId="{20CA054A-C672-40E2-BFBF-EA331743129B}" srcOrd="1" destOrd="0" presId="urn:microsoft.com/office/officeart/2008/layout/PictureLineup"/>
    <dgm:cxn modelId="{F8E2078F-D2B1-4657-8049-497FD072485B}" type="presParOf" srcId="{8931BC20-8DF9-4362-827E-A70E1E67F03D}" destId="{C1C0DC01-2841-4851-8250-5F8D2B5FDE3C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FA96AD4-372E-49BC-9BB9-F79D955819D8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C4AE06-A8B4-4123-B041-7F99DA87DCA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Organization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E4994F5-1C35-4558-8D57-BD397977E12A}" type="parTrans" cxnId="{8BC3C3D9-4989-4B3F-BD9A-8CF51D417365}">
      <dgm:prSet/>
      <dgm:spPr/>
      <dgm:t>
        <a:bodyPr/>
        <a:lstStyle/>
        <a:p>
          <a:endParaRPr lang="en-US"/>
        </a:p>
      </dgm:t>
    </dgm:pt>
    <dgm:pt modelId="{02E22A3C-C26D-40E1-80F1-59396D83E534}" type="sibTrans" cxnId="{8BC3C3D9-4989-4B3F-BD9A-8CF51D417365}">
      <dgm:prSet/>
      <dgm:spPr/>
      <dgm:t>
        <a:bodyPr/>
        <a:lstStyle/>
        <a:p>
          <a:endParaRPr lang="en-US"/>
        </a:p>
      </dgm:t>
    </dgm:pt>
    <dgm:pt modelId="{77935C91-CA18-418F-8D0C-9CCF49DA902B}">
      <dgm:prSet phldrT="[Text]"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Funding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085E7415-1789-467B-B82F-18CB108BE49F}" type="parTrans" cxnId="{7D4278FA-A5B6-4853-8507-DE63BF94F8A5}">
      <dgm:prSet/>
      <dgm:spPr/>
      <dgm:t>
        <a:bodyPr/>
        <a:lstStyle/>
        <a:p>
          <a:endParaRPr lang="en-US"/>
        </a:p>
      </dgm:t>
    </dgm:pt>
    <dgm:pt modelId="{85253655-AEEA-451E-86C6-21CA83CF65F7}" type="sibTrans" cxnId="{7D4278FA-A5B6-4853-8507-DE63BF94F8A5}">
      <dgm:prSet/>
      <dgm:spPr/>
      <dgm:t>
        <a:bodyPr/>
        <a:lstStyle/>
        <a:p>
          <a:endParaRPr lang="en-US"/>
        </a:p>
      </dgm:t>
    </dgm:pt>
    <dgm:pt modelId="{5489D38F-2D6B-430F-A001-D7338A72C20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Toilet Types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0537AA8-477C-426D-AEAF-1A2B319D1995}" type="parTrans" cxnId="{EEBB9931-AB80-4371-B98E-437E6E12BA8E}">
      <dgm:prSet/>
      <dgm:spPr/>
      <dgm:t>
        <a:bodyPr/>
        <a:lstStyle/>
        <a:p>
          <a:endParaRPr lang="en-US"/>
        </a:p>
      </dgm:t>
    </dgm:pt>
    <dgm:pt modelId="{13BFEF5F-9EA4-4BB6-AED1-A44A74A168E0}" type="sibTrans" cxnId="{EEBB9931-AB80-4371-B98E-437E6E12BA8E}">
      <dgm:prSet/>
      <dgm:spPr/>
      <dgm:t>
        <a:bodyPr/>
        <a:lstStyle/>
        <a:p>
          <a:endParaRPr lang="en-US"/>
        </a:p>
      </dgm:t>
    </dgm:pt>
    <dgm:pt modelId="{95E5D135-3BA5-4ECA-BA1E-E6E9D2E89D9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Union-State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350CC2B-97AA-4E9A-9FE2-2DFC1F3D21F3}" type="parTrans" cxnId="{AF1AD313-4A4C-4F2B-BA7D-A5D3D0E5F05D}">
      <dgm:prSet/>
      <dgm:spPr/>
      <dgm:t>
        <a:bodyPr/>
        <a:lstStyle/>
        <a:p>
          <a:endParaRPr lang="en-US"/>
        </a:p>
      </dgm:t>
    </dgm:pt>
    <dgm:pt modelId="{D53707A0-086E-4CF7-8F89-A578680DBC8C}" type="sibTrans" cxnId="{AF1AD313-4A4C-4F2B-BA7D-A5D3D0E5F05D}">
      <dgm:prSet/>
      <dgm:spPr/>
      <dgm:t>
        <a:bodyPr/>
        <a:lstStyle/>
        <a:p>
          <a:endParaRPr lang="en-US"/>
        </a:p>
      </dgm:t>
    </dgm:pt>
    <dgm:pt modelId="{8B7C0CD4-2D10-48C0-A238-F115B1D6AB06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PRI, ULB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65CD588-D930-4DB5-A0D1-FB4933F87286}" type="parTrans" cxnId="{9F5A7BE9-D237-4A01-9916-40BC5C584CDA}">
      <dgm:prSet/>
      <dgm:spPr/>
      <dgm:t>
        <a:bodyPr/>
        <a:lstStyle/>
        <a:p>
          <a:endParaRPr lang="en-US"/>
        </a:p>
      </dgm:t>
    </dgm:pt>
    <dgm:pt modelId="{EA6B7A06-B742-4B51-A4CE-0E41CD1EE65A}" type="sibTrans" cxnId="{9F5A7BE9-D237-4A01-9916-40BC5C584CDA}">
      <dgm:prSet/>
      <dgm:spPr/>
      <dgm:t>
        <a:bodyPr/>
        <a:lstStyle/>
        <a:p>
          <a:endParaRPr lang="en-US"/>
        </a:p>
      </dgm:t>
    </dgm:pt>
    <dgm:pt modelId="{274985D4-B11F-400B-8D6B-1A842BBF6E77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S.Doot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434D67A-39B3-4FD7-9735-86E695D6ACDC}" type="parTrans" cxnId="{2DA35EC6-E616-4C42-BC15-F4D818F7D2D1}">
      <dgm:prSet/>
      <dgm:spPr/>
      <dgm:t>
        <a:bodyPr/>
        <a:lstStyle/>
        <a:p>
          <a:endParaRPr lang="en-US"/>
        </a:p>
      </dgm:t>
    </dgm:pt>
    <dgm:pt modelId="{2DD9242C-6071-43F2-971E-A4488700C49D}" type="sibTrans" cxnId="{2DA35EC6-E616-4C42-BC15-F4D818F7D2D1}">
      <dgm:prSet/>
      <dgm:spPr/>
      <dgm:t>
        <a:bodyPr/>
        <a:lstStyle/>
        <a:p>
          <a:endParaRPr lang="en-US"/>
        </a:p>
      </dgm:t>
    </dgm:pt>
    <dgm:pt modelId="{6EC36812-14A4-4577-ADA5-9AAE50EE8DBE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IEC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DF6218-3E79-4E9C-AE26-C044FC9BCB86}" type="parTrans" cxnId="{281EEB6A-8D6D-4DA4-B749-38C7B12E570C}">
      <dgm:prSet/>
      <dgm:spPr/>
      <dgm:t>
        <a:bodyPr/>
        <a:lstStyle/>
        <a:p>
          <a:endParaRPr lang="en-US"/>
        </a:p>
      </dgm:t>
    </dgm:pt>
    <dgm:pt modelId="{2F6DD2F2-A7A2-4E05-B7A9-4887F05816AE}" type="sibTrans" cxnId="{281EEB6A-8D6D-4DA4-B749-38C7B12E570C}">
      <dgm:prSet/>
      <dgm:spPr/>
      <dgm:t>
        <a:bodyPr/>
        <a:lstStyle/>
        <a:p>
          <a:endParaRPr lang="en-US"/>
        </a:p>
      </dgm:t>
    </dgm:pt>
    <dgm:pt modelId="{2526324B-FACD-4826-B419-0563CA6A9E2E}">
      <dgm:prSet custT="1"/>
      <dgm:spPr/>
      <dgm:t>
        <a:bodyPr/>
        <a:lstStyle/>
        <a:p>
          <a:r>
            <a:rPr lang="en-US" sz="3200" strike="sngStrike" dirty="0" smtClean="0">
              <a:latin typeface="Franklin Gothic Medium Cond" panose="020B0606030402020204" pitchFamily="34" charset="0"/>
            </a:rPr>
            <a:t>100% CSS</a:t>
          </a:r>
          <a:endParaRPr lang="en-US" sz="3200" strike="sngStrike" dirty="0">
            <a:latin typeface="Franklin Gothic Medium Cond" panose="020B0606030402020204" pitchFamily="34" charset="0"/>
          </a:endParaRPr>
        </a:p>
      </dgm:t>
    </dgm:pt>
    <dgm:pt modelId="{BC9B2791-434E-431C-86C8-03638340798F}" type="parTrans" cxnId="{CE06204E-103B-4E79-AF4B-1C3A1A33C73A}">
      <dgm:prSet/>
      <dgm:spPr/>
      <dgm:t>
        <a:bodyPr/>
        <a:lstStyle/>
        <a:p>
          <a:endParaRPr lang="en-US"/>
        </a:p>
      </dgm:t>
    </dgm:pt>
    <dgm:pt modelId="{06C84F12-E053-494A-89D5-053FD3AA02C7}" type="sibTrans" cxnId="{CE06204E-103B-4E79-AF4B-1C3A1A33C73A}">
      <dgm:prSet/>
      <dgm:spPr/>
      <dgm:t>
        <a:bodyPr/>
        <a:lstStyle/>
        <a:p>
          <a:endParaRPr lang="en-US"/>
        </a:p>
      </dgm:t>
    </dgm:pt>
    <dgm:pt modelId="{27C439F5-20A9-4674-87B3-F916ABC80616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15% awareness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7D12BF90-A418-4FF2-B879-B9E25334124D}" type="parTrans" cxnId="{4B598D67-806F-4738-9F87-941273D05300}">
      <dgm:prSet/>
      <dgm:spPr/>
      <dgm:t>
        <a:bodyPr/>
        <a:lstStyle/>
        <a:p>
          <a:endParaRPr lang="en-US"/>
        </a:p>
      </dgm:t>
    </dgm:pt>
    <dgm:pt modelId="{C3222354-B1D2-4989-94DE-5E94D035FEE2}" type="sibTrans" cxnId="{4B598D67-806F-4738-9F87-941273D05300}">
      <dgm:prSet/>
      <dgm:spPr/>
      <dgm:t>
        <a:bodyPr/>
        <a:lstStyle/>
        <a:p>
          <a:endParaRPr lang="en-US"/>
        </a:p>
      </dgm:t>
    </dgm:pt>
    <dgm:pt modelId="{E53EDF85-1A29-47D5-90D8-137ABCB5BF69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OPEX, CAPEX, CSR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3212ADB9-ABFE-4451-8A53-446B68F5EFC7}" type="parTrans" cxnId="{8FAFAFC3-2687-4258-AA97-CC192D270503}">
      <dgm:prSet/>
      <dgm:spPr/>
      <dgm:t>
        <a:bodyPr/>
        <a:lstStyle/>
        <a:p>
          <a:endParaRPr lang="en-US"/>
        </a:p>
      </dgm:t>
    </dgm:pt>
    <dgm:pt modelId="{37C35430-F5F0-4AE1-AF9F-87B854BB3FAC}" type="sibTrans" cxnId="{8FAFAFC3-2687-4258-AA97-CC192D270503}">
      <dgm:prSet/>
      <dgm:spPr/>
      <dgm:t>
        <a:bodyPr/>
        <a:lstStyle/>
        <a:p>
          <a:endParaRPr lang="en-US"/>
        </a:p>
      </dgm:t>
    </dgm:pt>
    <dgm:pt modelId="{5AEC3C50-B8AF-4473-90BF-2814C29FAA2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45CB397-2BAC-4B80-B0E9-77DA3AC31941}" type="parTrans" cxnId="{96AEC240-2A33-41EF-B92C-E842C72DCC71}">
      <dgm:prSet/>
      <dgm:spPr/>
      <dgm:t>
        <a:bodyPr/>
        <a:lstStyle/>
        <a:p>
          <a:endParaRPr lang="en-US"/>
        </a:p>
      </dgm:t>
    </dgm:pt>
    <dgm:pt modelId="{3E622EC2-9A2E-479A-8BFC-8C2F83E0413B}" type="sibTrans" cxnId="{96AEC240-2A33-41EF-B92C-E842C72DCC71}">
      <dgm:prSet/>
      <dgm:spPr/>
      <dgm:t>
        <a:bodyPr/>
        <a:lstStyle/>
        <a:p>
          <a:endParaRPr lang="en-US"/>
        </a:p>
      </dgm:t>
    </dgm:pt>
    <dgm:pt modelId="{E2ACB4D0-0799-422D-AE7F-BBF047D6F54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362099C-F4EF-4765-9C29-A791194FA242}" type="parTrans" cxnId="{CC00743A-5030-4464-B7BC-16E89F1D56DC}">
      <dgm:prSet/>
      <dgm:spPr/>
      <dgm:t>
        <a:bodyPr/>
        <a:lstStyle/>
        <a:p>
          <a:endParaRPr lang="en-US"/>
        </a:p>
      </dgm:t>
    </dgm:pt>
    <dgm:pt modelId="{1791AAE2-67E5-48B3-B10A-5A733432BAF0}" type="sibTrans" cxnId="{CC00743A-5030-4464-B7BC-16E89F1D56DC}">
      <dgm:prSet/>
      <dgm:spPr/>
      <dgm:t>
        <a:bodyPr/>
        <a:lstStyle/>
        <a:p>
          <a:endParaRPr lang="en-US"/>
        </a:p>
      </dgm:t>
    </dgm:pt>
    <dgm:pt modelId="{5D030722-8361-4906-8DE6-294FD4C1A0F6}" type="pres">
      <dgm:prSet presAssocID="{3FA96AD4-372E-49BC-9BB9-F79D955819D8}" presName="Name0" presStyleCnt="0">
        <dgm:presLayoutVars>
          <dgm:dir/>
        </dgm:presLayoutVars>
      </dgm:prSet>
      <dgm:spPr/>
    </dgm:pt>
    <dgm:pt modelId="{967CE737-7E59-4431-AC38-7F13068972A6}" type="pres">
      <dgm:prSet presAssocID="{10C4AE06-A8B4-4123-B041-7F99DA87DCA5}" presName="composite" presStyleCnt="0"/>
      <dgm:spPr/>
    </dgm:pt>
    <dgm:pt modelId="{3F1AA665-D3BB-4085-8B41-C4CAE6A2CF20}" type="pres">
      <dgm:prSet presAssocID="{10C4AE06-A8B4-4123-B041-7F99DA87DCA5}" presName="Accent" presStyleLbl="alignAcc1" presStyleIdx="0" presStyleCnt="3"/>
      <dgm:spPr/>
    </dgm:pt>
    <dgm:pt modelId="{3D485042-7F14-4436-8569-21958F095E5A}" type="pres">
      <dgm:prSet presAssocID="{10C4AE06-A8B4-4123-B041-7F99DA87DCA5}" presName="Image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B248CDD-BF82-4B76-AAE1-5D3C04509376}" type="pres">
      <dgm:prSet presAssocID="{10C4AE06-A8B4-4123-B041-7F99DA87DCA5}" presName="Child" presStyleLbl="revTx" presStyleIdx="0" presStyleCnt="3">
        <dgm:presLayoutVars>
          <dgm:bulletEnabled val="1"/>
        </dgm:presLayoutVars>
      </dgm:prSet>
      <dgm:spPr/>
    </dgm:pt>
    <dgm:pt modelId="{362CB5D8-EAA1-476A-9776-710807BE92C0}" type="pres">
      <dgm:prSet presAssocID="{10C4AE06-A8B4-4123-B041-7F99DA87DCA5}" presName="Parent" presStyleLbl="alignNode1" presStyleIdx="0" presStyleCnt="3">
        <dgm:presLayoutVars>
          <dgm:bulletEnabled val="1"/>
        </dgm:presLayoutVars>
      </dgm:prSet>
      <dgm:spPr/>
    </dgm:pt>
    <dgm:pt modelId="{6D0EDAFB-1E51-45F5-83F4-3FE3BD51FBF7}" type="pres">
      <dgm:prSet presAssocID="{02E22A3C-C26D-40E1-80F1-59396D83E534}" presName="sibTrans" presStyleCnt="0"/>
      <dgm:spPr/>
    </dgm:pt>
    <dgm:pt modelId="{4942303A-91DD-4441-BB29-2CFB5F43982D}" type="pres">
      <dgm:prSet presAssocID="{77935C91-CA18-418F-8D0C-9CCF49DA902B}" presName="composite" presStyleCnt="0"/>
      <dgm:spPr/>
    </dgm:pt>
    <dgm:pt modelId="{4FAF369A-AF00-4098-9861-4A41931A694E}" type="pres">
      <dgm:prSet presAssocID="{77935C91-CA18-418F-8D0C-9CCF49DA902B}" presName="Accent" presStyleLbl="alignAcc1" presStyleIdx="1" presStyleCnt="3"/>
      <dgm:spPr/>
    </dgm:pt>
    <dgm:pt modelId="{1B0E300E-8233-4018-9DB2-E5A6D226B73B}" type="pres">
      <dgm:prSet presAssocID="{77935C91-CA18-418F-8D0C-9CCF49DA902B}" presName="Image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297A228-23FE-4C8E-8F9E-0FD284852A05}" type="pres">
      <dgm:prSet presAssocID="{77935C91-CA18-418F-8D0C-9CCF49DA902B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7E3C5-FF8D-4CE9-BC88-565EA8CBDB21}" type="pres">
      <dgm:prSet presAssocID="{77935C91-CA18-418F-8D0C-9CCF49DA902B}" presName="Parent" presStyleLbl="alignNode1" presStyleIdx="1" presStyleCnt="3">
        <dgm:presLayoutVars>
          <dgm:bulletEnabled val="1"/>
        </dgm:presLayoutVars>
      </dgm:prSet>
      <dgm:spPr/>
    </dgm:pt>
    <dgm:pt modelId="{FF2C6421-95C0-4781-B3C6-895A84C811DF}" type="pres">
      <dgm:prSet presAssocID="{85253655-AEEA-451E-86C6-21CA83CF65F7}" presName="sibTrans" presStyleCnt="0"/>
      <dgm:spPr/>
    </dgm:pt>
    <dgm:pt modelId="{C76AAB6B-2C5E-4EDE-9FCA-AA76E6B62ED9}" type="pres">
      <dgm:prSet presAssocID="{5489D38F-2D6B-430F-A001-D7338A72C208}" presName="composite" presStyleCnt="0"/>
      <dgm:spPr/>
    </dgm:pt>
    <dgm:pt modelId="{6A42A4A8-EDF8-4ECE-86CA-64E5203AE844}" type="pres">
      <dgm:prSet presAssocID="{5489D38F-2D6B-430F-A001-D7338A72C208}" presName="Accent" presStyleLbl="alignAcc1" presStyleIdx="2" presStyleCnt="3"/>
      <dgm:spPr/>
    </dgm:pt>
    <dgm:pt modelId="{A6E9AE12-4A48-43A5-9C1C-32E82A9F35F4}" type="pres">
      <dgm:prSet presAssocID="{5489D38F-2D6B-430F-A001-D7338A72C208}" presName="Image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2ECB18E-C1AD-4A22-A552-EA8CA62BD17E}" type="pres">
      <dgm:prSet presAssocID="{5489D38F-2D6B-430F-A001-D7338A72C208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4D2ADB-BED4-47CB-89E7-5CBBBE55FBE1}" type="pres">
      <dgm:prSet presAssocID="{5489D38F-2D6B-430F-A001-D7338A72C208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CE06204E-103B-4E79-AF4B-1C3A1A33C73A}" srcId="{77935C91-CA18-418F-8D0C-9CCF49DA902B}" destId="{2526324B-FACD-4826-B419-0563CA6A9E2E}" srcOrd="0" destOrd="0" parTransId="{BC9B2791-434E-431C-86C8-03638340798F}" sibTransId="{06C84F12-E053-494A-89D5-053FD3AA02C7}"/>
    <dgm:cxn modelId="{D6D85C1B-D9C8-4DBD-A9B9-FA4BD7731B48}" type="presOf" srcId="{95E5D135-3BA5-4ECA-BA1E-E6E9D2E89D92}" destId="{5B248CDD-BF82-4B76-AAE1-5D3C04509376}" srcOrd="0" destOrd="0" presId="urn:microsoft.com/office/officeart/2008/layout/TitlePictureLineup"/>
    <dgm:cxn modelId="{7D4278FA-A5B6-4853-8507-DE63BF94F8A5}" srcId="{3FA96AD4-372E-49BC-9BB9-F79D955819D8}" destId="{77935C91-CA18-418F-8D0C-9CCF49DA902B}" srcOrd="1" destOrd="0" parTransId="{085E7415-1789-467B-B82F-18CB108BE49F}" sibTransId="{85253655-AEEA-451E-86C6-21CA83CF65F7}"/>
    <dgm:cxn modelId="{AF1AD313-4A4C-4F2B-BA7D-A5D3D0E5F05D}" srcId="{10C4AE06-A8B4-4123-B041-7F99DA87DCA5}" destId="{95E5D135-3BA5-4ECA-BA1E-E6E9D2E89D92}" srcOrd="0" destOrd="0" parTransId="{E350CC2B-97AA-4E9A-9FE2-2DFC1F3D21F3}" sibTransId="{D53707A0-086E-4CF7-8F89-A578680DBC8C}"/>
    <dgm:cxn modelId="{F9B3F772-B2B5-4212-95FE-A1FCD5664DB3}" type="presOf" srcId="{E2ACB4D0-0799-422D-AE7F-BBF047D6F547}" destId="{E2ECB18E-C1AD-4A22-A552-EA8CA62BD17E}" srcOrd="0" destOrd="1" presId="urn:microsoft.com/office/officeart/2008/layout/TitlePictureLineup"/>
    <dgm:cxn modelId="{DDAF6D59-E02F-4AE1-B996-42645F60A37D}" type="presOf" srcId="{2526324B-FACD-4826-B419-0563CA6A9E2E}" destId="{E297A228-23FE-4C8E-8F9E-0FD284852A05}" srcOrd="0" destOrd="0" presId="urn:microsoft.com/office/officeart/2008/layout/TitlePictureLineup"/>
    <dgm:cxn modelId="{D23C95CF-C581-4C5E-AD82-3E9EB4AF37EB}" type="presOf" srcId="{274985D4-B11F-400B-8D6B-1A842BBF6E77}" destId="{5B248CDD-BF82-4B76-AAE1-5D3C04509376}" srcOrd="0" destOrd="2" presId="urn:microsoft.com/office/officeart/2008/layout/TitlePictureLineup"/>
    <dgm:cxn modelId="{96AEC240-2A33-41EF-B92C-E842C72DCC71}" srcId="{5489D38F-2D6B-430F-A001-D7338A72C208}" destId="{5AEC3C50-B8AF-4473-90BF-2814C29FAA27}" srcOrd="0" destOrd="0" parTransId="{B45CB397-2BAC-4B80-B0E9-77DA3AC31941}" sibTransId="{3E622EC2-9A2E-479A-8BFC-8C2F83E0413B}"/>
    <dgm:cxn modelId="{2DA35EC6-E616-4C42-BC15-F4D818F7D2D1}" srcId="{10C4AE06-A8B4-4123-B041-7F99DA87DCA5}" destId="{274985D4-B11F-400B-8D6B-1A842BBF6E77}" srcOrd="2" destOrd="0" parTransId="{F434D67A-39B3-4FD7-9735-86E695D6ACDC}" sibTransId="{2DD9242C-6071-43F2-971E-A4488700C49D}"/>
    <dgm:cxn modelId="{87C52403-3605-4489-B790-C1D397AC092C}" type="presOf" srcId="{10C4AE06-A8B4-4123-B041-7F99DA87DCA5}" destId="{362CB5D8-EAA1-476A-9776-710807BE92C0}" srcOrd="0" destOrd="0" presId="urn:microsoft.com/office/officeart/2008/layout/TitlePictureLineup"/>
    <dgm:cxn modelId="{9F5A7BE9-D237-4A01-9916-40BC5C584CDA}" srcId="{10C4AE06-A8B4-4123-B041-7F99DA87DCA5}" destId="{8B7C0CD4-2D10-48C0-A238-F115B1D6AB06}" srcOrd="1" destOrd="0" parTransId="{765CD588-D930-4DB5-A0D1-FB4933F87286}" sibTransId="{EA6B7A06-B742-4B51-A4CE-0E41CD1EE65A}"/>
    <dgm:cxn modelId="{147D42CC-EB60-4F43-8D64-C95B89540865}" type="presOf" srcId="{77935C91-CA18-418F-8D0C-9CCF49DA902B}" destId="{6607E3C5-FF8D-4CE9-BC88-565EA8CBDB21}" srcOrd="0" destOrd="0" presId="urn:microsoft.com/office/officeart/2008/layout/TitlePictureLineup"/>
    <dgm:cxn modelId="{9A846850-2416-4222-B6FB-2E2E497607DC}" type="presOf" srcId="{3FA96AD4-372E-49BC-9BB9-F79D955819D8}" destId="{5D030722-8361-4906-8DE6-294FD4C1A0F6}" srcOrd="0" destOrd="0" presId="urn:microsoft.com/office/officeart/2008/layout/TitlePictureLineup"/>
    <dgm:cxn modelId="{EEBB9931-AB80-4371-B98E-437E6E12BA8E}" srcId="{3FA96AD4-372E-49BC-9BB9-F79D955819D8}" destId="{5489D38F-2D6B-430F-A001-D7338A72C208}" srcOrd="2" destOrd="0" parTransId="{50537AA8-477C-426D-AEAF-1A2B319D1995}" sibTransId="{13BFEF5F-9EA4-4BB6-AED1-A44A74A168E0}"/>
    <dgm:cxn modelId="{CC00743A-5030-4464-B7BC-16E89F1D56DC}" srcId="{5489D38F-2D6B-430F-A001-D7338A72C208}" destId="{E2ACB4D0-0799-422D-AE7F-BBF047D6F547}" srcOrd="1" destOrd="0" parTransId="{8362099C-F4EF-4765-9C29-A791194FA242}" sibTransId="{1791AAE2-67E5-48B3-B10A-5A733432BAF0}"/>
    <dgm:cxn modelId="{2DF9674C-282E-4037-8BC3-FAD7F1754C30}" type="presOf" srcId="{8B7C0CD4-2D10-48C0-A238-F115B1D6AB06}" destId="{5B248CDD-BF82-4B76-AAE1-5D3C04509376}" srcOrd="0" destOrd="1" presId="urn:microsoft.com/office/officeart/2008/layout/TitlePictureLineup"/>
    <dgm:cxn modelId="{2F502B89-C509-449B-867A-CEC50367FB80}" type="presOf" srcId="{27C439F5-20A9-4674-87B3-F916ABC80616}" destId="{E297A228-23FE-4C8E-8F9E-0FD284852A05}" srcOrd="0" destOrd="1" presId="urn:microsoft.com/office/officeart/2008/layout/TitlePictureLineup"/>
    <dgm:cxn modelId="{281EEB6A-8D6D-4DA4-B749-38C7B12E570C}" srcId="{10C4AE06-A8B4-4123-B041-7F99DA87DCA5}" destId="{6EC36812-14A4-4577-ADA5-9AAE50EE8DBE}" srcOrd="3" destOrd="0" parTransId="{B8DF6218-3E79-4E9C-AE26-C044FC9BCB86}" sibTransId="{2F6DD2F2-A7A2-4E05-B7A9-4887F05816AE}"/>
    <dgm:cxn modelId="{BF051CFF-BF56-4054-B5B0-C0551F040099}" type="presOf" srcId="{5489D38F-2D6B-430F-A001-D7338A72C208}" destId="{274D2ADB-BED4-47CB-89E7-5CBBBE55FBE1}" srcOrd="0" destOrd="0" presId="urn:microsoft.com/office/officeart/2008/layout/TitlePictureLineup"/>
    <dgm:cxn modelId="{876767C8-C858-4DEF-9E4B-0708DE1B6876}" type="presOf" srcId="{5AEC3C50-B8AF-4473-90BF-2814C29FAA27}" destId="{E2ECB18E-C1AD-4A22-A552-EA8CA62BD17E}" srcOrd="0" destOrd="0" presId="urn:microsoft.com/office/officeart/2008/layout/TitlePictureLineup"/>
    <dgm:cxn modelId="{4B598D67-806F-4738-9F87-941273D05300}" srcId="{77935C91-CA18-418F-8D0C-9CCF49DA902B}" destId="{27C439F5-20A9-4674-87B3-F916ABC80616}" srcOrd="1" destOrd="0" parTransId="{7D12BF90-A418-4FF2-B879-B9E25334124D}" sibTransId="{C3222354-B1D2-4989-94DE-5E94D035FEE2}"/>
    <dgm:cxn modelId="{5CF78537-2FBE-4352-9295-E738F5078933}" type="presOf" srcId="{E53EDF85-1A29-47D5-90D8-137ABCB5BF69}" destId="{E297A228-23FE-4C8E-8F9E-0FD284852A05}" srcOrd="0" destOrd="2" presId="urn:microsoft.com/office/officeart/2008/layout/TitlePictureLineup"/>
    <dgm:cxn modelId="{C2F6061E-AE5D-4015-8026-2B641974D0A7}" type="presOf" srcId="{6EC36812-14A4-4577-ADA5-9AAE50EE8DBE}" destId="{5B248CDD-BF82-4B76-AAE1-5D3C04509376}" srcOrd="0" destOrd="3" presId="urn:microsoft.com/office/officeart/2008/layout/TitlePictureLineup"/>
    <dgm:cxn modelId="{8FAFAFC3-2687-4258-AA97-CC192D270503}" srcId="{77935C91-CA18-418F-8D0C-9CCF49DA902B}" destId="{E53EDF85-1A29-47D5-90D8-137ABCB5BF69}" srcOrd="2" destOrd="0" parTransId="{3212ADB9-ABFE-4451-8A53-446B68F5EFC7}" sibTransId="{37C35430-F5F0-4AE1-AF9F-87B854BB3FAC}"/>
    <dgm:cxn modelId="{8BC3C3D9-4989-4B3F-BD9A-8CF51D417365}" srcId="{3FA96AD4-372E-49BC-9BB9-F79D955819D8}" destId="{10C4AE06-A8B4-4123-B041-7F99DA87DCA5}" srcOrd="0" destOrd="0" parTransId="{7E4994F5-1C35-4558-8D57-BD397977E12A}" sibTransId="{02E22A3C-C26D-40E1-80F1-59396D83E534}"/>
    <dgm:cxn modelId="{F0F49B9F-9A15-4F25-8DB1-F8E5DF646253}" type="presParOf" srcId="{5D030722-8361-4906-8DE6-294FD4C1A0F6}" destId="{967CE737-7E59-4431-AC38-7F13068972A6}" srcOrd="0" destOrd="0" presId="urn:microsoft.com/office/officeart/2008/layout/TitlePictureLineup"/>
    <dgm:cxn modelId="{D5519459-7A4B-42A9-A834-CF345718D91B}" type="presParOf" srcId="{967CE737-7E59-4431-AC38-7F13068972A6}" destId="{3F1AA665-D3BB-4085-8B41-C4CAE6A2CF20}" srcOrd="0" destOrd="0" presId="urn:microsoft.com/office/officeart/2008/layout/TitlePictureLineup"/>
    <dgm:cxn modelId="{74A6AA29-BA35-4B33-A7E3-F26A8B5854F3}" type="presParOf" srcId="{967CE737-7E59-4431-AC38-7F13068972A6}" destId="{3D485042-7F14-4436-8569-21958F095E5A}" srcOrd="1" destOrd="0" presId="urn:microsoft.com/office/officeart/2008/layout/TitlePictureLineup"/>
    <dgm:cxn modelId="{89CA128F-BD34-494E-9BC0-88A588E71E08}" type="presParOf" srcId="{967CE737-7E59-4431-AC38-7F13068972A6}" destId="{5B248CDD-BF82-4B76-AAE1-5D3C04509376}" srcOrd="2" destOrd="0" presId="urn:microsoft.com/office/officeart/2008/layout/TitlePictureLineup"/>
    <dgm:cxn modelId="{EF0D814C-C17D-4CE0-ABA3-DAA1F11A70DA}" type="presParOf" srcId="{967CE737-7E59-4431-AC38-7F13068972A6}" destId="{362CB5D8-EAA1-476A-9776-710807BE92C0}" srcOrd="3" destOrd="0" presId="urn:microsoft.com/office/officeart/2008/layout/TitlePictureLineup"/>
    <dgm:cxn modelId="{45499FDB-A1D6-400F-8FCC-55B33FB8F443}" type="presParOf" srcId="{5D030722-8361-4906-8DE6-294FD4C1A0F6}" destId="{6D0EDAFB-1E51-45F5-83F4-3FE3BD51FBF7}" srcOrd="1" destOrd="0" presId="urn:microsoft.com/office/officeart/2008/layout/TitlePictureLineup"/>
    <dgm:cxn modelId="{07C7F72D-529F-4775-960B-A8F4C9E7AC21}" type="presParOf" srcId="{5D030722-8361-4906-8DE6-294FD4C1A0F6}" destId="{4942303A-91DD-4441-BB29-2CFB5F43982D}" srcOrd="2" destOrd="0" presId="urn:microsoft.com/office/officeart/2008/layout/TitlePictureLineup"/>
    <dgm:cxn modelId="{F0E70A05-3978-46E8-8A1C-0A574FE51A43}" type="presParOf" srcId="{4942303A-91DD-4441-BB29-2CFB5F43982D}" destId="{4FAF369A-AF00-4098-9861-4A41931A694E}" srcOrd="0" destOrd="0" presId="urn:microsoft.com/office/officeart/2008/layout/TitlePictureLineup"/>
    <dgm:cxn modelId="{AEA5E877-C181-4D10-BF8F-4C7125042ECD}" type="presParOf" srcId="{4942303A-91DD-4441-BB29-2CFB5F43982D}" destId="{1B0E300E-8233-4018-9DB2-E5A6D226B73B}" srcOrd="1" destOrd="0" presId="urn:microsoft.com/office/officeart/2008/layout/TitlePictureLineup"/>
    <dgm:cxn modelId="{6C938D05-7D78-4C7D-9B0B-26D43D4FD4A6}" type="presParOf" srcId="{4942303A-91DD-4441-BB29-2CFB5F43982D}" destId="{E297A228-23FE-4C8E-8F9E-0FD284852A05}" srcOrd="2" destOrd="0" presId="urn:microsoft.com/office/officeart/2008/layout/TitlePictureLineup"/>
    <dgm:cxn modelId="{9A9611A2-1EE7-444D-A7D3-81C57D6D8F5B}" type="presParOf" srcId="{4942303A-91DD-4441-BB29-2CFB5F43982D}" destId="{6607E3C5-FF8D-4CE9-BC88-565EA8CBDB21}" srcOrd="3" destOrd="0" presId="urn:microsoft.com/office/officeart/2008/layout/TitlePictureLineup"/>
    <dgm:cxn modelId="{C082C20D-3057-4FD6-9F90-5B9D797AD4B1}" type="presParOf" srcId="{5D030722-8361-4906-8DE6-294FD4C1A0F6}" destId="{FF2C6421-95C0-4781-B3C6-895A84C811DF}" srcOrd="3" destOrd="0" presId="urn:microsoft.com/office/officeart/2008/layout/TitlePictureLineup"/>
    <dgm:cxn modelId="{3D44FDD9-2CBF-4D70-A417-1BEAF8898C2B}" type="presParOf" srcId="{5D030722-8361-4906-8DE6-294FD4C1A0F6}" destId="{C76AAB6B-2C5E-4EDE-9FCA-AA76E6B62ED9}" srcOrd="4" destOrd="0" presId="urn:microsoft.com/office/officeart/2008/layout/TitlePictureLineup"/>
    <dgm:cxn modelId="{B7F78563-F8C3-43A8-97FA-0891F69A0A68}" type="presParOf" srcId="{C76AAB6B-2C5E-4EDE-9FCA-AA76E6B62ED9}" destId="{6A42A4A8-EDF8-4ECE-86CA-64E5203AE844}" srcOrd="0" destOrd="0" presId="urn:microsoft.com/office/officeart/2008/layout/TitlePictureLineup"/>
    <dgm:cxn modelId="{6BDDB85D-C9D3-4BCD-898B-88C069A6221C}" type="presParOf" srcId="{C76AAB6B-2C5E-4EDE-9FCA-AA76E6B62ED9}" destId="{A6E9AE12-4A48-43A5-9C1C-32E82A9F35F4}" srcOrd="1" destOrd="0" presId="urn:microsoft.com/office/officeart/2008/layout/TitlePictureLineup"/>
    <dgm:cxn modelId="{24D93160-F182-429D-BC1E-A028515814A3}" type="presParOf" srcId="{C76AAB6B-2C5E-4EDE-9FCA-AA76E6B62ED9}" destId="{E2ECB18E-C1AD-4A22-A552-EA8CA62BD17E}" srcOrd="2" destOrd="0" presId="urn:microsoft.com/office/officeart/2008/layout/TitlePictureLineup"/>
    <dgm:cxn modelId="{FB1C8B3B-BC45-4BFD-8AE6-2ED343EBC6A5}" type="presParOf" srcId="{C76AAB6B-2C5E-4EDE-9FCA-AA76E6B62ED9}" destId="{274D2ADB-BED4-47CB-89E7-5CBBBE55FBE1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622AC5A-99D7-4356-8C23-7CED04922D60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C4DF55-952C-4442-9ACA-7867186ABB6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</a:p>
      </dgm:t>
    </dgm:pt>
    <dgm:pt modelId="{D4D06CEB-759F-4F77-A1A8-28DAB55400DE}" type="parTrans" cxnId="{03292867-23FF-404E-9DA9-99CD00C30DD5}">
      <dgm:prSet/>
      <dgm:spPr/>
      <dgm:t>
        <a:bodyPr/>
        <a:lstStyle/>
        <a:p>
          <a:endParaRPr lang="en-US"/>
        </a:p>
      </dgm:t>
    </dgm:pt>
    <dgm:pt modelId="{0A325FDC-2158-40B9-A69A-BE8141EF6789}" type="sibTrans" cxnId="{03292867-23FF-404E-9DA9-99CD00C30DD5}">
      <dgm:prSet/>
      <dgm:spPr/>
      <dgm:t>
        <a:bodyPr/>
        <a:lstStyle/>
        <a:p>
          <a:endParaRPr lang="en-US"/>
        </a:p>
      </dgm:t>
    </dgm:pt>
    <dgm:pt modelId="{D57F4732-9DDE-4DAE-8C39-96AADA7948D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@School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12F888A-00AC-4FAC-972C-70B2684604E7}" type="parTrans" cxnId="{9E31C1D7-EE77-4704-A738-145C55399E86}">
      <dgm:prSet/>
      <dgm:spPr/>
      <dgm:t>
        <a:bodyPr/>
        <a:lstStyle/>
        <a:p>
          <a:endParaRPr lang="en-US"/>
        </a:p>
      </dgm:t>
    </dgm:pt>
    <dgm:pt modelId="{B08EECBC-AC1F-4513-A68B-42242668A1DC}" type="sibTrans" cxnId="{9E31C1D7-EE77-4704-A738-145C55399E86}">
      <dgm:prSet/>
      <dgm:spPr/>
      <dgm:t>
        <a:bodyPr/>
        <a:lstStyle/>
        <a:p>
          <a:endParaRPr lang="en-US"/>
        </a:p>
      </dgm:t>
    </dgm:pt>
    <dgm:pt modelId="{3BCAD001-0434-41D8-8498-9DF2F221727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613BEBC-B296-400C-A5A1-DAD402A5F0FB}" type="parTrans" cxnId="{B2DFFC64-5CA6-48F0-B061-554F72F10E39}">
      <dgm:prSet/>
      <dgm:spPr/>
      <dgm:t>
        <a:bodyPr/>
        <a:lstStyle/>
        <a:p>
          <a:endParaRPr lang="en-US"/>
        </a:p>
      </dgm:t>
    </dgm:pt>
    <dgm:pt modelId="{AD88E291-3C2F-4DDA-A9BA-ADDD9A49488C}" type="sibTrans" cxnId="{B2DFFC64-5CA6-48F0-B061-554F72F10E39}">
      <dgm:prSet/>
      <dgm:spPr/>
      <dgm:t>
        <a:bodyPr/>
        <a:lstStyle/>
        <a:p>
          <a:endParaRPr lang="en-US"/>
        </a:p>
      </dgm:t>
    </dgm:pt>
    <dgm:pt modelId="{0A479AA8-327F-406B-81D3-B34FE068870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8FC1B68-CDBD-4267-91A8-8AE587083F0F}" type="parTrans" cxnId="{0989B691-BC4A-42B1-952A-CA362F87A269}">
      <dgm:prSet/>
      <dgm:spPr/>
      <dgm:t>
        <a:bodyPr/>
        <a:lstStyle/>
        <a:p>
          <a:endParaRPr lang="en-US"/>
        </a:p>
      </dgm:t>
    </dgm:pt>
    <dgm:pt modelId="{3FBE0C7B-94BB-4A7D-BC20-B7781C429507}" type="sibTrans" cxnId="{0989B691-BC4A-42B1-952A-CA362F87A269}">
      <dgm:prSet/>
      <dgm:spPr/>
      <dgm:t>
        <a:bodyPr/>
        <a:lstStyle/>
        <a:p>
          <a:endParaRPr lang="en-US"/>
        </a:p>
      </dgm:t>
    </dgm:pt>
    <dgm:pt modelId="{7158D85D-A27C-49BD-B00D-BDA3E468D8E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Individual (12k)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59BD7DA-76A7-467C-91F6-AA31300B2A2E}" type="parTrans" cxnId="{974D2029-A45E-4C70-85A2-D3933971EFF7}">
      <dgm:prSet/>
      <dgm:spPr/>
      <dgm:t>
        <a:bodyPr/>
        <a:lstStyle/>
        <a:p>
          <a:endParaRPr lang="en-US"/>
        </a:p>
      </dgm:t>
    </dgm:pt>
    <dgm:pt modelId="{4834B041-6E1B-418C-BF9B-91A6B530AA1D}" type="sibTrans" cxnId="{974D2029-A45E-4C70-85A2-D3933971EFF7}">
      <dgm:prSet/>
      <dgm:spPr/>
      <dgm:t>
        <a:bodyPr/>
        <a:lstStyle/>
        <a:p>
          <a:endParaRPr lang="en-US"/>
        </a:p>
      </dgm:t>
    </dgm:pt>
    <dgm:pt modelId="{8B3E58F8-24A9-4D80-B533-1413C4B6126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Individual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2CF4BE2-7C54-470E-99F3-87C07809B836}" type="parTrans" cxnId="{686DB942-CFAB-44D9-A234-9276A80857BA}">
      <dgm:prSet/>
      <dgm:spPr/>
      <dgm:t>
        <a:bodyPr/>
        <a:lstStyle/>
        <a:p>
          <a:endParaRPr lang="en-US"/>
        </a:p>
      </dgm:t>
    </dgm:pt>
    <dgm:pt modelId="{65DA8B51-73A5-4D6D-B1A1-2868DF4EE7AE}" type="sibTrans" cxnId="{686DB942-CFAB-44D9-A234-9276A80857BA}">
      <dgm:prSet/>
      <dgm:spPr/>
      <dgm:t>
        <a:bodyPr/>
        <a:lstStyle/>
        <a:p>
          <a:endParaRPr lang="en-US"/>
        </a:p>
      </dgm:t>
    </dgm:pt>
    <dgm:pt modelId="{31C222C4-7B3F-419D-88F6-64572BFE966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Community toilets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2B452DC-D5D7-43BC-B2B8-E0C24E7E95EF}" type="parTrans" cxnId="{5DD9AB0B-072B-47EB-883C-50A72074D74D}">
      <dgm:prSet/>
      <dgm:spPr/>
      <dgm:t>
        <a:bodyPr/>
        <a:lstStyle/>
        <a:p>
          <a:endParaRPr lang="en-US"/>
        </a:p>
      </dgm:t>
    </dgm:pt>
    <dgm:pt modelId="{D0AE418E-D619-4604-97C0-538D87716A6F}" type="sibTrans" cxnId="{5DD9AB0B-072B-47EB-883C-50A72074D74D}">
      <dgm:prSet/>
      <dgm:spPr/>
      <dgm:t>
        <a:bodyPr/>
        <a:lstStyle/>
        <a:p>
          <a:endParaRPr lang="en-US"/>
        </a:p>
      </dgm:t>
    </dgm:pt>
    <dgm:pt modelId="{FC6E4C4A-A309-4866-BD81-492E4AF3345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Temporary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D80812-F612-446E-97FF-95CF04CA1B80}" type="parTrans" cxnId="{BCFCDE8F-7A36-430C-9327-A69EB7532666}">
      <dgm:prSet/>
      <dgm:spPr/>
      <dgm:t>
        <a:bodyPr/>
        <a:lstStyle/>
        <a:p>
          <a:endParaRPr lang="en-US"/>
        </a:p>
      </dgm:t>
    </dgm:pt>
    <dgm:pt modelId="{2EF41AA3-0532-4561-8B40-52BB6C2AA62F}" type="sibTrans" cxnId="{BCFCDE8F-7A36-430C-9327-A69EB7532666}">
      <dgm:prSet/>
      <dgm:spPr/>
      <dgm:t>
        <a:bodyPr/>
        <a:lstStyle/>
        <a:p>
          <a:endParaRPr lang="en-US"/>
        </a:p>
      </dgm:t>
    </dgm:pt>
    <dgm:pt modelId="{7D4D6EE2-5388-4D0C-8683-D388A268BE1E}" type="pres">
      <dgm:prSet presAssocID="{B622AC5A-99D7-4356-8C23-7CED04922D6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D7B8E-9311-4CC5-A0B1-FAB310EEB1F3}" type="pres">
      <dgm:prSet presAssocID="{DCC4DF55-952C-4442-9ACA-7867186ABB63}" presName="compNode" presStyleCnt="0"/>
      <dgm:spPr/>
    </dgm:pt>
    <dgm:pt modelId="{36736068-7E87-44D8-A48E-4B03C10012A5}" type="pres">
      <dgm:prSet presAssocID="{DCC4DF55-952C-4442-9ACA-7867186ABB63}" presName="aNode" presStyleLbl="bgShp" presStyleIdx="0" presStyleCnt="2"/>
      <dgm:spPr/>
      <dgm:t>
        <a:bodyPr/>
        <a:lstStyle/>
        <a:p>
          <a:endParaRPr lang="en-US"/>
        </a:p>
      </dgm:t>
    </dgm:pt>
    <dgm:pt modelId="{133F5C7C-FD5B-4EB5-B641-47BFC02537C7}" type="pres">
      <dgm:prSet presAssocID="{DCC4DF55-952C-4442-9ACA-7867186ABB63}" presName="textNode" presStyleLbl="bgShp" presStyleIdx="0" presStyleCnt="2"/>
      <dgm:spPr/>
      <dgm:t>
        <a:bodyPr/>
        <a:lstStyle/>
        <a:p>
          <a:endParaRPr lang="en-US"/>
        </a:p>
      </dgm:t>
    </dgm:pt>
    <dgm:pt modelId="{A956C410-3BD9-41CE-984E-CAC76FEB046A}" type="pres">
      <dgm:prSet presAssocID="{DCC4DF55-952C-4442-9ACA-7867186ABB63}" presName="compChildNode" presStyleCnt="0"/>
      <dgm:spPr/>
    </dgm:pt>
    <dgm:pt modelId="{6541F7C6-D6C3-4B7F-A210-D75EA97AF4C6}" type="pres">
      <dgm:prSet presAssocID="{DCC4DF55-952C-4442-9ACA-7867186ABB63}" presName="theInnerList" presStyleCnt="0"/>
      <dgm:spPr/>
    </dgm:pt>
    <dgm:pt modelId="{FE500433-26DA-44DD-ABBB-8EA2EC610FA4}" type="pres">
      <dgm:prSet presAssocID="{D57F4732-9DDE-4DAE-8C39-96AADA7948DC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2E31F-82F6-4AD7-83BC-AE32FEBEA61B}" type="pres">
      <dgm:prSet presAssocID="{D57F4732-9DDE-4DAE-8C39-96AADA7948DC}" presName="aSpace2" presStyleCnt="0"/>
      <dgm:spPr/>
    </dgm:pt>
    <dgm:pt modelId="{78E110D3-5DAF-4742-AC73-F5C79F4D2E0D}" type="pres">
      <dgm:prSet presAssocID="{7158D85D-A27C-49BD-B00D-BDA3E468D8E1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146EF-31B1-485A-80E9-5B13CAA8E748}" type="pres">
      <dgm:prSet presAssocID="{7158D85D-A27C-49BD-B00D-BDA3E468D8E1}" presName="aSpace2" presStyleCnt="0"/>
      <dgm:spPr/>
    </dgm:pt>
    <dgm:pt modelId="{714B1264-B874-4A95-B7F2-F4942496DAF5}" type="pres">
      <dgm:prSet presAssocID="{3BCAD001-0434-41D8-8498-9DF2F221727B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2C6B6-2E0E-4DC0-8BFD-D7D610D5730D}" type="pres">
      <dgm:prSet presAssocID="{DCC4DF55-952C-4442-9ACA-7867186ABB63}" presName="aSpace" presStyleCnt="0"/>
      <dgm:spPr/>
    </dgm:pt>
    <dgm:pt modelId="{856A0DC4-506D-4DD0-B340-CC8D07C5D745}" type="pres">
      <dgm:prSet presAssocID="{0A479AA8-327F-406B-81D3-B34FE068870D}" presName="compNode" presStyleCnt="0"/>
      <dgm:spPr/>
    </dgm:pt>
    <dgm:pt modelId="{C0E213F6-158B-43CC-B38A-93C08A58629D}" type="pres">
      <dgm:prSet presAssocID="{0A479AA8-327F-406B-81D3-B34FE068870D}" presName="aNode" presStyleLbl="bgShp" presStyleIdx="1" presStyleCnt="2"/>
      <dgm:spPr/>
      <dgm:t>
        <a:bodyPr/>
        <a:lstStyle/>
        <a:p>
          <a:endParaRPr lang="en-US"/>
        </a:p>
      </dgm:t>
    </dgm:pt>
    <dgm:pt modelId="{ADDF03EB-57D4-4CE4-801D-9503417A1778}" type="pres">
      <dgm:prSet presAssocID="{0A479AA8-327F-406B-81D3-B34FE068870D}" presName="textNode" presStyleLbl="bgShp" presStyleIdx="1" presStyleCnt="2"/>
      <dgm:spPr/>
      <dgm:t>
        <a:bodyPr/>
        <a:lstStyle/>
        <a:p>
          <a:endParaRPr lang="en-US"/>
        </a:p>
      </dgm:t>
    </dgm:pt>
    <dgm:pt modelId="{54585C08-E703-4439-A086-5AC013FDF32B}" type="pres">
      <dgm:prSet presAssocID="{0A479AA8-327F-406B-81D3-B34FE068870D}" presName="compChildNode" presStyleCnt="0"/>
      <dgm:spPr/>
    </dgm:pt>
    <dgm:pt modelId="{561A72DD-16BC-45BF-AC1C-3ED7B65D4C1F}" type="pres">
      <dgm:prSet presAssocID="{0A479AA8-327F-406B-81D3-B34FE068870D}" presName="theInnerList" presStyleCnt="0"/>
      <dgm:spPr/>
    </dgm:pt>
    <dgm:pt modelId="{5FA10FB7-244D-4AEE-8A65-A96C4168C638}" type="pres">
      <dgm:prSet presAssocID="{8B3E58F8-24A9-4D80-B533-1413C4B61261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027EE-B63C-49BE-B660-25D0673726BB}" type="pres">
      <dgm:prSet presAssocID="{8B3E58F8-24A9-4D80-B533-1413C4B61261}" presName="aSpace2" presStyleCnt="0"/>
      <dgm:spPr/>
    </dgm:pt>
    <dgm:pt modelId="{984C7FE2-794E-410B-84DC-792BD0C17F08}" type="pres">
      <dgm:prSet presAssocID="{31C222C4-7B3F-419D-88F6-64572BFE966F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3BF8B-0282-41FA-AC65-5D665131078B}" type="pres">
      <dgm:prSet presAssocID="{31C222C4-7B3F-419D-88F6-64572BFE966F}" presName="aSpace2" presStyleCnt="0"/>
      <dgm:spPr/>
    </dgm:pt>
    <dgm:pt modelId="{AA04303D-BB51-4345-808E-8D34104B9923}" type="pres">
      <dgm:prSet presAssocID="{FC6E4C4A-A309-4866-BD81-492E4AF3345F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31578C-57C8-4B6B-9681-DD81BA91DE6F}" type="presOf" srcId="{31C222C4-7B3F-419D-88F6-64572BFE966F}" destId="{984C7FE2-794E-410B-84DC-792BD0C17F08}" srcOrd="0" destOrd="0" presId="urn:microsoft.com/office/officeart/2005/8/layout/lProcess2"/>
    <dgm:cxn modelId="{95970AB6-09DB-4BA9-BA8F-0037DDE53D2A}" type="presOf" srcId="{B622AC5A-99D7-4356-8C23-7CED04922D60}" destId="{7D4D6EE2-5388-4D0C-8683-D388A268BE1E}" srcOrd="0" destOrd="0" presId="urn:microsoft.com/office/officeart/2005/8/layout/lProcess2"/>
    <dgm:cxn modelId="{DA0408F6-4D18-43F5-8E71-EE5A77A50D03}" type="presOf" srcId="{FC6E4C4A-A309-4866-BD81-492E4AF3345F}" destId="{AA04303D-BB51-4345-808E-8D34104B9923}" srcOrd="0" destOrd="0" presId="urn:microsoft.com/office/officeart/2005/8/layout/lProcess2"/>
    <dgm:cxn modelId="{5DD9AB0B-072B-47EB-883C-50A72074D74D}" srcId="{0A479AA8-327F-406B-81D3-B34FE068870D}" destId="{31C222C4-7B3F-419D-88F6-64572BFE966F}" srcOrd="1" destOrd="0" parTransId="{82B452DC-D5D7-43BC-B2B8-E0C24E7E95EF}" sibTransId="{D0AE418E-D619-4604-97C0-538D87716A6F}"/>
    <dgm:cxn modelId="{9E31C1D7-EE77-4704-A738-145C55399E86}" srcId="{DCC4DF55-952C-4442-9ACA-7867186ABB63}" destId="{D57F4732-9DDE-4DAE-8C39-96AADA7948DC}" srcOrd="0" destOrd="0" parTransId="{512F888A-00AC-4FAC-972C-70B2684604E7}" sibTransId="{B08EECBC-AC1F-4513-A68B-42242668A1DC}"/>
    <dgm:cxn modelId="{B2DFFC64-5CA6-48F0-B061-554F72F10E39}" srcId="{DCC4DF55-952C-4442-9ACA-7867186ABB63}" destId="{3BCAD001-0434-41D8-8498-9DF2F221727B}" srcOrd="2" destOrd="0" parTransId="{F613BEBC-B296-400C-A5A1-DAD402A5F0FB}" sibTransId="{AD88E291-3C2F-4DDA-A9BA-ADDD9A49488C}"/>
    <dgm:cxn modelId="{5F862100-7273-4826-B971-A2F156D04DAD}" type="presOf" srcId="{0A479AA8-327F-406B-81D3-B34FE068870D}" destId="{ADDF03EB-57D4-4CE4-801D-9503417A1778}" srcOrd="1" destOrd="0" presId="urn:microsoft.com/office/officeart/2005/8/layout/lProcess2"/>
    <dgm:cxn modelId="{ECA1BDAB-DBF7-42B8-BC9A-8881AAD2DBFD}" type="presOf" srcId="{8B3E58F8-24A9-4D80-B533-1413C4B61261}" destId="{5FA10FB7-244D-4AEE-8A65-A96C4168C638}" srcOrd="0" destOrd="0" presId="urn:microsoft.com/office/officeart/2005/8/layout/lProcess2"/>
    <dgm:cxn modelId="{23D4DEEB-38AB-4410-AFD3-E6F96E32FD54}" type="presOf" srcId="{7158D85D-A27C-49BD-B00D-BDA3E468D8E1}" destId="{78E110D3-5DAF-4742-AC73-F5C79F4D2E0D}" srcOrd="0" destOrd="0" presId="urn:microsoft.com/office/officeart/2005/8/layout/lProcess2"/>
    <dgm:cxn modelId="{D626DBD2-B363-4E52-84A0-421E297AF393}" type="presOf" srcId="{0A479AA8-327F-406B-81D3-B34FE068870D}" destId="{C0E213F6-158B-43CC-B38A-93C08A58629D}" srcOrd="0" destOrd="0" presId="urn:microsoft.com/office/officeart/2005/8/layout/lProcess2"/>
    <dgm:cxn modelId="{BCFCDE8F-7A36-430C-9327-A69EB7532666}" srcId="{0A479AA8-327F-406B-81D3-B34FE068870D}" destId="{FC6E4C4A-A309-4866-BD81-492E4AF3345F}" srcOrd="2" destOrd="0" parTransId="{19D80812-F612-446E-97FF-95CF04CA1B80}" sibTransId="{2EF41AA3-0532-4561-8B40-52BB6C2AA62F}"/>
    <dgm:cxn modelId="{974D2029-A45E-4C70-85A2-D3933971EFF7}" srcId="{DCC4DF55-952C-4442-9ACA-7867186ABB63}" destId="{7158D85D-A27C-49BD-B00D-BDA3E468D8E1}" srcOrd="1" destOrd="0" parTransId="{959BD7DA-76A7-467C-91F6-AA31300B2A2E}" sibTransId="{4834B041-6E1B-418C-BF9B-91A6B530AA1D}"/>
    <dgm:cxn modelId="{2F62601E-4A24-4F6B-AE81-90A73F848DEF}" type="presOf" srcId="{DCC4DF55-952C-4442-9ACA-7867186ABB63}" destId="{36736068-7E87-44D8-A48E-4B03C10012A5}" srcOrd="0" destOrd="0" presId="urn:microsoft.com/office/officeart/2005/8/layout/lProcess2"/>
    <dgm:cxn modelId="{686DB942-CFAB-44D9-A234-9276A80857BA}" srcId="{0A479AA8-327F-406B-81D3-B34FE068870D}" destId="{8B3E58F8-24A9-4D80-B533-1413C4B61261}" srcOrd="0" destOrd="0" parTransId="{B2CF4BE2-7C54-470E-99F3-87C07809B836}" sibTransId="{65DA8B51-73A5-4D6D-B1A1-2868DF4EE7AE}"/>
    <dgm:cxn modelId="{2931ADA6-30A6-474A-9E4B-1DBA210A30BA}" type="presOf" srcId="{3BCAD001-0434-41D8-8498-9DF2F221727B}" destId="{714B1264-B874-4A95-B7F2-F4942496DAF5}" srcOrd="0" destOrd="0" presId="urn:microsoft.com/office/officeart/2005/8/layout/lProcess2"/>
    <dgm:cxn modelId="{03292867-23FF-404E-9DA9-99CD00C30DD5}" srcId="{B622AC5A-99D7-4356-8C23-7CED04922D60}" destId="{DCC4DF55-952C-4442-9ACA-7867186ABB63}" srcOrd="0" destOrd="0" parTransId="{D4D06CEB-759F-4F77-A1A8-28DAB55400DE}" sibTransId="{0A325FDC-2158-40B9-A69A-BE8141EF6789}"/>
    <dgm:cxn modelId="{D4A944A2-F26C-4C91-AB10-CA583FE8DD10}" type="presOf" srcId="{D57F4732-9DDE-4DAE-8C39-96AADA7948DC}" destId="{FE500433-26DA-44DD-ABBB-8EA2EC610FA4}" srcOrd="0" destOrd="0" presId="urn:microsoft.com/office/officeart/2005/8/layout/lProcess2"/>
    <dgm:cxn modelId="{D47C4D94-9EB9-47CC-848B-578B266DDC5A}" type="presOf" srcId="{DCC4DF55-952C-4442-9ACA-7867186ABB63}" destId="{133F5C7C-FD5B-4EB5-B641-47BFC02537C7}" srcOrd="1" destOrd="0" presId="urn:microsoft.com/office/officeart/2005/8/layout/lProcess2"/>
    <dgm:cxn modelId="{0989B691-BC4A-42B1-952A-CA362F87A269}" srcId="{B622AC5A-99D7-4356-8C23-7CED04922D60}" destId="{0A479AA8-327F-406B-81D3-B34FE068870D}" srcOrd="1" destOrd="0" parTransId="{98FC1B68-CDBD-4267-91A8-8AE587083F0F}" sibTransId="{3FBE0C7B-94BB-4A7D-BC20-B7781C429507}"/>
    <dgm:cxn modelId="{1050121C-34A1-4DEC-8477-1EE097AA1357}" type="presParOf" srcId="{7D4D6EE2-5388-4D0C-8683-D388A268BE1E}" destId="{7A2D7B8E-9311-4CC5-A0B1-FAB310EEB1F3}" srcOrd="0" destOrd="0" presId="urn:microsoft.com/office/officeart/2005/8/layout/lProcess2"/>
    <dgm:cxn modelId="{C29231C8-F1F7-431F-9579-5F99CA969964}" type="presParOf" srcId="{7A2D7B8E-9311-4CC5-A0B1-FAB310EEB1F3}" destId="{36736068-7E87-44D8-A48E-4B03C10012A5}" srcOrd="0" destOrd="0" presId="urn:microsoft.com/office/officeart/2005/8/layout/lProcess2"/>
    <dgm:cxn modelId="{7DC881BC-4300-4A86-8C7B-ED921AFF26C9}" type="presParOf" srcId="{7A2D7B8E-9311-4CC5-A0B1-FAB310EEB1F3}" destId="{133F5C7C-FD5B-4EB5-B641-47BFC02537C7}" srcOrd="1" destOrd="0" presId="urn:microsoft.com/office/officeart/2005/8/layout/lProcess2"/>
    <dgm:cxn modelId="{251DFB39-A0D3-465A-8F93-DDCC806C8BC0}" type="presParOf" srcId="{7A2D7B8E-9311-4CC5-A0B1-FAB310EEB1F3}" destId="{A956C410-3BD9-41CE-984E-CAC76FEB046A}" srcOrd="2" destOrd="0" presId="urn:microsoft.com/office/officeart/2005/8/layout/lProcess2"/>
    <dgm:cxn modelId="{8ECDD115-9E83-4260-8D18-291FA449F67E}" type="presParOf" srcId="{A956C410-3BD9-41CE-984E-CAC76FEB046A}" destId="{6541F7C6-D6C3-4B7F-A210-D75EA97AF4C6}" srcOrd="0" destOrd="0" presId="urn:microsoft.com/office/officeart/2005/8/layout/lProcess2"/>
    <dgm:cxn modelId="{C50B6024-4F5F-419E-AD2A-3FCB51E42ECB}" type="presParOf" srcId="{6541F7C6-D6C3-4B7F-A210-D75EA97AF4C6}" destId="{FE500433-26DA-44DD-ABBB-8EA2EC610FA4}" srcOrd="0" destOrd="0" presId="urn:microsoft.com/office/officeart/2005/8/layout/lProcess2"/>
    <dgm:cxn modelId="{6AF1A280-12A3-4448-AB2E-D020DC544E56}" type="presParOf" srcId="{6541F7C6-D6C3-4B7F-A210-D75EA97AF4C6}" destId="{45C2E31F-82F6-4AD7-83BC-AE32FEBEA61B}" srcOrd="1" destOrd="0" presId="urn:microsoft.com/office/officeart/2005/8/layout/lProcess2"/>
    <dgm:cxn modelId="{2A69B8A7-0C2C-41F6-BE97-5C9236343B03}" type="presParOf" srcId="{6541F7C6-D6C3-4B7F-A210-D75EA97AF4C6}" destId="{78E110D3-5DAF-4742-AC73-F5C79F4D2E0D}" srcOrd="2" destOrd="0" presId="urn:microsoft.com/office/officeart/2005/8/layout/lProcess2"/>
    <dgm:cxn modelId="{D6285955-EDAC-41DB-8974-8FAB5DAC67F8}" type="presParOf" srcId="{6541F7C6-D6C3-4B7F-A210-D75EA97AF4C6}" destId="{8B6146EF-31B1-485A-80E9-5B13CAA8E748}" srcOrd="3" destOrd="0" presId="urn:microsoft.com/office/officeart/2005/8/layout/lProcess2"/>
    <dgm:cxn modelId="{00B77262-90C6-4905-AF30-D62DC1C886A3}" type="presParOf" srcId="{6541F7C6-D6C3-4B7F-A210-D75EA97AF4C6}" destId="{714B1264-B874-4A95-B7F2-F4942496DAF5}" srcOrd="4" destOrd="0" presId="urn:microsoft.com/office/officeart/2005/8/layout/lProcess2"/>
    <dgm:cxn modelId="{29289100-47DD-41C5-B096-CABDEAE63DFC}" type="presParOf" srcId="{7D4D6EE2-5388-4D0C-8683-D388A268BE1E}" destId="{F082C6B6-2E0E-4DC0-8BFD-D7D610D5730D}" srcOrd="1" destOrd="0" presId="urn:microsoft.com/office/officeart/2005/8/layout/lProcess2"/>
    <dgm:cxn modelId="{1D0AD74E-ABF7-48D2-BA26-5B5C73111AD2}" type="presParOf" srcId="{7D4D6EE2-5388-4D0C-8683-D388A268BE1E}" destId="{856A0DC4-506D-4DD0-B340-CC8D07C5D745}" srcOrd="2" destOrd="0" presId="urn:microsoft.com/office/officeart/2005/8/layout/lProcess2"/>
    <dgm:cxn modelId="{D8E7AF68-DF84-4558-A483-24CF2AC31DB3}" type="presParOf" srcId="{856A0DC4-506D-4DD0-B340-CC8D07C5D745}" destId="{C0E213F6-158B-43CC-B38A-93C08A58629D}" srcOrd="0" destOrd="0" presId="urn:microsoft.com/office/officeart/2005/8/layout/lProcess2"/>
    <dgm:cxn modelId="{4346A786-0266-4DA5-BF21-228DEF324E2C}" type="presParOf" srcId="{856A0DC4-506D-4DD0-B340-CC8D07C5D745}" destId="{ADDF03EB-57D4-4CE4-801D-9503417A1778}" srcOrd="1" destOrd="0" presId="urn:microsoft.com/office/officeart/2005/8/layout/lProcess2"/>
    <dgm:cxn modelId="{FAEA9523-CC91-4E69-B253-6FCB846242B8}" type="presParOf" srcId="{856A0DC4-506D-4DD0-B340-CC8D07C5D745}" destId="{54585C08-E703-4439-A086-5AC013FDF32B}" srcOrd="2" destOrd="0" presId="urn:microsoft.com/office/officeart/2005/8/layout/lProcess2"/>
    <dgm:cxn modelId="{1369ACD2-85E2-4AD0-A0FC-56938C88ABF1}" type="presParOf" srcId="{54585C08-E703-4439-A086-5AC013FDF32B}" destId="{561A72DD-16BC-45BF-AC1C-3ED7B65D4C1F}" srcOrd="0" destOrd="0" presId="urn:microsoft.com/office/officeart/2005/8/layout/lProcess2"/>
    <dgm:cxn modelId="{1F5F11AA-A634-4A8E-9ADE-A2567D47BC42}" type="presParOf" srcId="{561A72DD-16BC-45BF-AC1C-3ED7B65D4C1F}" destId="{5FA10FB7-244D-4AEE-8A65-A96C4168C638}" srcOrd="0" destOrd="0" presId="urn:microsoft.com/office/officeart/2005/8/layout/lProcess2"/>
    <dgm:cxn modelId="{26AD93F3-5045-4CE6-B724-ED9D075E4665}" type="presParOf" srcId="{561A72DD-16BC-45BF-AC1C-3ED7B65D4C1F}" destId="{C4E027EE-B63C-49BE-B660-25D0673726BB}" srcOrd="1" destOrd="0" presId="urn:microsoft.com/office/officeart/2005/8/layout/lProcess2"/>
    <dgm:cxn modelId="{E5F264BA-70D1-4474-9F24-A2239587F621}" type="presParOf" srcId="{561A72DD-16BC-45BF-AC1C-3ED7B65D4C1F}" destId="{984C7FE2-794E-410B-84DC-792BD0C17F08}" srcOrd="2" destOrd="0" presId="urn:microsoft.com/office/officeart/2005/8/layout/lProcess2"/>
    <dgm:cxn modelId="{AB3A809E-325C-4810-A083-3F8DC3B83645}" type="presParOf" srcId="{561A72DD-16BC-45BF-AC1C-3ED7B65D4C1F}" destId="{F6C3BF8B-0282-41FA-AC65-5D665131078B}" srcOrd="3" destOrd="0" presId="urn:microsoft.com/office/officeart/2005/8/layout/lProcess2"/>
    <dgm:cxn modelId="{990122B1-E660-48FC-A435-CD439F7FA82D}" type="presParOf" srcId="{561A72DD-16BC-45BF-AC1C-3ED7B65D4C1F}" destId="{AA04303D-BB51-4345-808E-8D34104B9923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622AC5A-99D7-4356-8C23-7CED04922D60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C4DF55-952C-4442-9ACA-7867186ABB63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Rural</a:t>
          </a:r>
        </a:p>
      </dgm:t>
    </dgm:pt>
    <dgm:pt modelId="{D4D06CEB-759F-4F77-A1A8-28DAB55400DE}" type="parTrans" cxnId="{03292867-23FF-404E-9DA9-99CD00C30DD5}">
      <dgm:prSet/>
      <dgm:spPr/>
      <dgm:t>
        <a:bodyPr/>
        <a:lstStyle/>
        <a:p>
          <a:endParaRPr lang="en-US"/>
        </a:p>
      </dgm:t>
    </dgm:pt>
    <dgm:pt modelId="{0A325FDC-2158-40B9-A69A-BE8141EF6789}" type="sibTrans" cxnId="{03292867-23FF-404E-9DA9-99CD00C30DD5}">
      <dgm:prSet/>
      <dgm:spPr/>
      <dgm:t>
        <a:bodyPr/>
        <a:lstStyle/>
        <a:p>
          <a:endParaRPr lang="en-US"/>
        </a:p>
      </dgm:t>
    </dgm:pt>
    <dgm:pt modelId="{D57F4732-9DDE-4DAE-8C39-96AADA7948DC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@School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512F888A-00AC-4FAC-972C-70B2684604E7}" type="parTrans" cxnId="{9E31C1D7-EE77-4704-A738-145C55399E86}">
      <dgm:prSet/>
      <dgm:spPr/>
      <dgm:t>
        <a:bodyPr/>
        <a:lstStyle/>
        <a:p>
          <a:endParaRPr lang="en-US"/>
        </a:p>
      </dgm:t>
    </dgm:pt>
    <dgm:pt modelId="{B08EECBC-AC1F-4513-A68B-42242668A1DC}" type="sibTrans" cxnId="{9E31C1D7-EE77-4704-A738-145C55399E86}">
      <dgm:prSet/>
      <dgm:spPr/>
      <dgm:t>
        <a:bodyPr/>
        <a:lstStyle/>
        <a:p>
          <a:endParaRPr lang="en-US"/>
        </a:p>
      </dgm:t>
    </dgm:pt>
    <dgm:pt modelId="{3BCAD001-0434-41D8-8498-9DF2F221727B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Community (2L)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F613BEBC-B296-400C-A5A1-DAD402A5F0FB}" type="parTrans" cxnId="{B2DFFC64-5CA6-48F0-B061-554F72F10E39}">
      <dgm:prSet/>
      <dgm:spPr/>
      <dgm:t>
        <a:bodyPr/>
        <a:lstStyle/>
        <a:p>
          <a:endParaRPr lang="en-US"/>
        </a:p>
      </dgm:t>
    </dgm:pt>
    <dgm:pt modelId="{AD88E291-3C2F-4DDA-A9BA-ADDD9A49488C}" type="sibTrans" cxnId="{B2DFFC64-5CA6-48F0-B061-554F72F10E39}">
      <dgm:prSet/>
      <dgm:spPr/>
      <dgm:t>
        <a:bodyPr/>
        <a:lstStyle/>
        <a:p>
          <a:endParaRPr lang="en-US"/>
        </a:p>
      </dgm:t>
    </dgm:pt>
    <dgm:pt modelId="{0A479AA8-327F-406B-81D3-B34FE068870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8FC1B68-CDBD-4267-91A8-8AE587083F0F}" type="parTrans" cxnId="{0989B691-BC4A-42B1-952A-CA362F87A269}">
      <dgm:prSet/>
      <dgm:spPr/>
      <dgm:t>
        <a:bodyPr/>
        <a:lstStyle/>
        <a:p>
          <a:endParaRPr lang="en-US"/>
        </a:p>
      </dgm:t>
    </dgm:pt>
    <dgm:pt modelId="{3FBE0C7B-94BB-4A7D-BC20-B7781C429507}" type="sibTrans" cxnId="{0989B691-BC4A-42B1-952A-CA362F87A269}">
      <dgm:prSet/>
      <dgm:spPr/>
      <dgm:t>
        <a:bodyPr/>
        <a:lstStyle/>
        <a:p>
          <a:endParaRPr lang="en-US"/>
        </a:p>
      </dgm:t>
    </dgm:pt>
    <dgm:pt modelId="{7158D85D-A27C-49BD-B00D-BDA3E468D8E1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Individual (12k)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959BD7DA-76A7-467C-91F6-AA31300B2A2E}" type="parTrans" cxnId="{974D2029-A45E-4C70-85A2-D3933971EFF7}">
      <dgm:prSet/>
      <dgm:spPr/>
      <dgm:t>
        <a:bodyPr/>
        <a:lstStyle/>
        <a:p>
          <a:endParaRPr lang="en-US"/>
        </a:p>
      </dgm:t>
    </dgm:pt>
    <dgm:pt modelId="{4834B041-6E1B-418C-BF9B-91A6B530AA1D}" type="sibTrans" cxnId="{974D2029-A45E-4C70-85A2-D3933971EFF7}">
      <dgm:prSet/>
      <dgm:spPr/>
      <dgm:t>
        <a:bodyPr/>
        <a:lstStyle/>
        <a:p>
          <a:endParaRPr lang="en-US"/>
        </a:p>
      </dgm:t>
    </dgm:pt>
    <dgm:pt modelId="{8B3E58F8-24A9-4D80-B533-1413C4B6126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Individual (4k)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2CF4BE2-7C54-470E-99F3-87C07809B836}" type="parTrans" cxnId="{686DB942-CFAB-44D9-A234-9276A80857BA}">
      <dgm:prSet/>
      <dgm:spPr/>
      <dgm:t>
        <a:bodyPr/>
        <a:lstStyle/>
        <a:p>
          <a:endParaRPr lang="en-US"/>
        </a:p>
      </dgm:t>
    </dgm:pt>
    <dgm:pt modelId="{65DA8B51-73A5-4D6D-B1A1-2868DF4EE7AE}" type="sibTrans" cxnId="{686DB942-CFAB-44D9-A234-9276A80857BA}">
      <dgm:prSet/>
      <dgm:spPr/>
      <dgm:t>
        <a:bodyPr/>
        <a:lstStyle/>
        <a:p>
          <a:endParaRPr lang="en-US"/>
        </a:p>
      </dgm:t>
    </dgm:pt>
    <dgm:pt modelId="{31C222C4-7B3F-419D-88F6-64572BFE966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Community toilets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2B452DC-D5D7-43BC-B2B8-E0C24E7E95EF}" type="parTrans" cxnId="{5DD9AB0B-072B-47EB-883C-50A72074D74D}">
      <dgm:prSet/>
      <dgm:spPr/>
      <dgm:t>
        <a:bodyPr/>
        <a:lstStyle/>
        <a:p>
          <a:endParaRPr lang="en-US"/>
        </a:p>
      </dgm:t>
    </dgm:pt>
    <dgm:pt modelId="{D0AE418E-D619-4604-97C0-538D87716A6F}" type="sibTrans" cxnId="{5DD9AB0B-072B-47EB-883C-50A72074D74D}">
      <dgm:prSet/>
      <dgm:spPr/>
      <dgm:t>
        <a:bodyPr/>
        <a:lstStyle/>
        <a:p>
          <a:endParaRPr lang="en-US"/>
        </a:p>
      </dgm:t>
    </dgm:pt>
    <dgm:pt modelId="{FC6E4C4A-A309-4866-BD81-492E4AF3345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Temporary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9D80812-F612-446E-97FF-95CF04CA1B80}" type="parTrans" cxnId="{BCFCDE8F-7A36-430C-9327-A69EB7532666}">
      <dgm:prSet/>
      <dgm:spPr/>
      <dgm:t>
        <a:bodyPr/>
        <a:lstStyle/>
        <a:p>
          <a:endParaRPr lang="en-US"/>
        </a:p>
      </dgm:t>
    </dgm:pt>
    <dgm:pt modelId="{2EF41AA3-0532-4561-8B40-52BB6C2AA62F}" type="sibTrans" cxnId="{BCFCDE8F-7A36-430C-9327-A69EB7532666}">
      <dgm:prSet/>
      <dgm:spPr/>
      <dgm:t>
        <a:bodyPr/>
        <a:lstStyle/>
        <a:p>
          <a:endParaRPr lang="en-US"/>
        </a:p>
      </dgm:t>
    </dgm:pt>
    <dgm:pt modelId="{E67ECC47-35CC-4ABA-BE2A-27C611A6E4C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Toilets (5y)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7E54372-BB5A-4DF8-B306-3D2EED486158}" type="parTrans" cxnId="{82B2DB9D-78C4-49E5-9BA0-FA1E5FE70854}">
      <dgm:prSet/>
      <dgm:spPr/>
      <dgm:t>
        <a:bodyPr/>
        <a:lstStyle/>
        <a:p>
          <a:endParaRPr lang="en-US"/>
        </a:p>
      </dgm:t>
    </dgm:pt>
    <dgm:pt modelId="{EC447F74-9FDD-43E3-9BFD-7C525FC24F47}" type="sibTrans" cxnId="{82B2DB9D-78C4-49E5-9BA0-FA1E5FE70854}">
      <dgm:prSet/>
      <dgm:spPr/>
      <dgm:t>
        <a:bodyPr/>
        <a:lstStyle/>
        <a:p>
          <a:endParaRPr lang="en-US"/>
        </a:p>
      </dgm:t>
    </dgm:pt>
    <dgm:pt modelId="{7D4D6EE2-5388-4D0C-8683-D388A268BE1E}" type="pres">
      <dgm:prSet presAssocID="{B622AC5A-99D7-4356-8C23-7CED04922D6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D7B8E-9311-4CC5-A0B1-FAB310EEB1F3}" type="pres">
      <dgm:prSet presAssocID="{DCC4DF55-952C-4442-9ACA-7867186ABB63}" presName="compNode" presStyleCnt="0"/>
      <dgm:spPr/>
    </dgm:pt>
    <dgm:pt modelId="{36736068-7E87-44D8-A48E-4B03C10012A5}" type="pres">
      <dgm:prSet presAssocID="{DCC4DF55-952C-4442-9ACA-7867186ABB63}" presName="aNode" presStyleLbl="bgShp" presStyleIdx="0" presStyleCnt="2"/>
      <dgm:spPr/>
      <dgm:t>
        <a:bodyPr/>
        <a:lstStyle/>
        <a:p>
          <a:endParaRPr lang="en-US"/>
        </a:p>
      </dgm:t>
    </dgm:pt>
    <dgm:pt modelId="{133F5C7C-FD5B-4EB5-B641-47BFC02537C7}" type="pres">
      <dgm:prSet presAssocID="{DCC4DF55-952C-4442-9ACA-7867186ABB63}" presName="textNode" presStyleLbl="bgShp" presStyleIdx="0" presStyleCnt="2"/>
      <dgm:spPr/>
      <dgm:t>
        <a:bodyPr/>
        <a:lstStyle/>
        <a:p>
          <a:endParaRPr lang="en-US"/>
        </a:p>
      </dgm:t>
    </dgm:pt>
    <dgm:pt modelId="{A956C410-3BD9-41CE-984E-CAC76FEB046A}" type="pres">
      <dgm:prSet presAssocID="{DCC4DF55-952C-4442-9ACA-7867186ABB63}" presName="compChildNode" presStyleCnt="0"/>
      <dgm:spPr/>
    </dgm:pt>
    <dgm:pt modelId="{6541F7C6-D6C3-4B7F-A210-D75EA97AF4C6}" type="pres">
      <dgm:prSet presAssocID="{DCC4DF55-952C-4442-9ACA-7867186ABB63}" presName="theInnerList" presStyleCnt="0"/>
      <dgm:spPr/>
    </dgm:pt>
    <dgm:pt modelId="{FE500433-26DA-44DD-ABBB-8EA2EC610FA4}" type="pres">
      <dgm:prSet presAssocID="{D57F4732-9DDE-4DAE-8C39-96AADA7948DC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2E31F-82F6-4AD7-83BC-AE32FEBEA61B}" type="pres">
      <dgm:prSet presAssocID="{D57F4732-9DDE-4DAE-8C39-96AADA7948DC}" presName="aSpace2" presStyleCnt="0"/>
      <dgm:spPr/>
    </dgm:pt>
    <dgm:pt modelId="{78E110D3-5DAF-4742-AC73-F5C79F4D2E0D}" type="pres">
      <dgm:prSet presAssocID="{7158D85D-A27C-49BD-B00D-BDA3E468D8E1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146EF-31B1-485A-80E9-5B13CAA8E748}" type="pres">
      <dgm:prSet presAssocID="{7158D85D-A27C-49BD-B00D-BDA3E468D8E1}" presName="aSpace2" presStyleCnt="0"/>
      <dgm:spPr/>
    </dgm:pt>
    <dgm:pt modelId="{714B1264-B874-4A95-B7F2-F4942496DAF5}" type="pres">
      <dgm:prSet presAssocID="{3BCAD001-0434-41D8-8498-9DF2F221727B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2C6B6-2E0E-4DC0-8BFD-D7D610D5730D}" type="pres">
      <dgm:prSet presAssocID="{DCC4DF55-952C-4442-9ACA-7867186ABB63}" presName="aSpace" presStyleCnt="0"/>
      <dgm:spPr/>
    </dgm:pt>
    <dgm:pt modelId="{856A0DC4-506D-4DD0-B340-CC8D07C5D745}" type="pres">
      <dgm:prSet presAssocID="{0A479AA8-327F-406B-81D3-B34FE068870D}" presName="compNode" presStyleCnt="0"/>
      <dgm:spPr/>
    </dgm:pt>
    <dgm:pt modelId="{C0E213F6-158B-43CC-B38A-93C08A58629D}" type="pres">
      <dgm:prSet presAssocID="{0A479AA8-327F-406B-81D3-B34FE068870D}" presName="aNode" presStyleLbl="bgShp" presStyleIdx="1" presStyleCnt="2"/>
      <dgm:spPr/>
      <dgm:t>
        <a:bodyPr/>
        <a:lstStyle/>
        <a:p>
          <a:endParaRPr lang="en-US"/>
        </a:p>
      </dgm:t>
    </dgm:pt>
    <dgm:pt modelId="{ADDF03EB-57D4-4CE4-801D-9503417A1778}" type="pres">
      <dgm:prSet presAssocID="{0A479AA8-327F-406B-81D3-B34FE068870D}" presName="textNode" presStyleLbl="bgShp" presStyleIdx="1" presStyleCnt="2"/>
      <dgm:spPr/>
      <dgm:t>
        <a:bodyPr/>
        <a:lstStyle/>
        <a:p>
          <a:endParaRPr lang="en-US"/>
        </a:p>
      </dgm:t>
    </dgm:pt>
    <dgm:pt modelId="{54585C08-E703-4439-A086-5AC013FDF32B}" type="pres">
      <dgm:prSet presAssocID="{0A479AA8-327F-406B-81D3-B34FE068870D}" presName="compChildNode" presStyleCnt="0"/>
      <dgm:spPr/>
    </dgm:pt>
    <dgm:pt modelId="{561A72DD-16BC-45BF-AC1C-3ED7B65D4C1F}" type="pres">
      <dgm:prSet presAssocID="{0A479AA8-327F-406B-81D3-B34FE068870D}" presName="theInnerList" presStyleCnt="0"/>
      <dgm:spPr/>
    </dgm:pt>
    <dgm:pt modelId="{5FA10FB7-244D-4AEE-8A65-A96C4168C638}" type="pres">
      <dgm:prSet presAssocID="{8B3E58F8-24A9-4D80-B533-1413C4B61261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027EE-B63C-49BE-B660-25D0673726BB}" type="pres">
      <dgm:prSet presAssocID="{8B3E58F8-24A9-4D80-B533-1413C4B61261}" presName="aSpace2" presStyleCnt="0"/>
      <dgm:spPr/>
    </dgm:pt>
    <dgm:pt modelId="{984C7FE2-794E-410B-84DC-792BD0C17F08}" type="pres">
      <dgm:prSet presAssocID="{31C222C4-7B3F-419D-88F6-64572BFE966F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3BF8B-0282-41FA-AC65-5D665131078B}" type="pres">
      <dgm:prSet presAssocID="{31C222C4-7B3F-419D-88F6-64572BFE966F}" presName="aSpace2" presStyleCnt="0"/>
      <dgm:spPr/>
    </dgm:pt>
    <dgm:pt modelId="{2E986805-47CB-47B1-9B79-DF61EF7F4EB2}" type="pres">
      <dgm:prSet presAssocID="{E67ECC47-35CC-4ABA-BE2A-27C611A6E4C7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310E3F-0604-42B6-A1FC-EDA06B28F154}" type="pres">
      <dgm:prSet presAssocID="{E67ECC47-35CC-4ABA-BE2A-27C611A6E4C7}" presName="aSpace2" presStyleCnt="0"/>
      <dgm:spPr/>
    </dgm:pt>
    <dgm:pt modelId="{AA04303D-BB51-4345-808E-8D34104B9923}" type="pres">
      <dgm:prSet presAssocID="{FC6E4C4A-A309-4866-BD81-492E4AF3345F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EFAF6B-6F98-466D-89E3-1D340333D58F}" type="presOf" srcId="{8B3E58F8-24A9-4D80-B533-1413C4B61261}" destId="{5FA10FB7-244D-4AEE-8A65-A96C4168C638}" srcOrd="0" destOrd="0" presId="urn:microsoft.com/office/officeart/2005/8/layout/lProcess2"/>
    <dgm:cxn modelId="{9E31C1D7-EE77-4704-A738-145C55399E86}" srcId="{DCC4DF55-952C-4442-9ACA-7867186ABB63}" destId="{D57F4732-9DDE-4DAE-8C39-96AADA7948DC}" srcOrd="0" destOrd="0" parTransId="{512F888A-00AC-4FAC-972C-70B2684604E7}" sibTransId="{B08EECBC-AC1F-4513-A68B-42242668A1DC}"/>
    <dgm:cxn modelId="{AD8950FF-4CDF-4189-9194-94FFAB4B933A}" type="presOf" srcId="{0A479AA8-327F-406B-81D3-B34FE068870D}" destId="{ADDF03EB-57D4-4CE4-801D-9503417A1778}" srcOrd="1" destOrd="0" presId="urn:microsoft.com/office/officeart/2005/8/layout/lProcess2"/>
    <dgm:cxn modelId="{C88CCD33-2A43-4C44-9E18-917F4575872B}" type="presOf" srcId="{D57F4732-9DDE-4DAE-8C39-96AADA7948DC}" destId="{FE500433-26DA-44DD-ABBB-8EA2EC610FA4}" srcOrd="0" destOrd="0" presId="urn:microsoft.com/office/officeart/2005/8/layout/lProcess2"/>
    <dgm:cxn modelId="{D7EABA4F-EFCB-46E3-9016-DF373F80B12E}" type="presOf" srcId="{0A479AA8-327F-406B-81D3-B34FE068870D}" destId="{C0E213F6-158B-43CC-B38A-93C08A58629D}" srcOrd="0" destOrd="0" presId="urn:microsoft.com/office/officeart/2005/8/layout/lProcess2"/>
    <dgm:cxn modelId="{01650F55-43A0-4357-A227-409CD4CE70BB}" type="presOf" srcId="{3BCAD001-0434-41D8-8498-9DF2F221727B}" destId="{714B1264-B874-4A95-B7F2-F4942496DAF5}" srcOrd="0" destOrd="0" presId="urn:microsoft.com/office/officeart/2005/8/layout/lProcess2"/>
    <dgm:cxn modelId="{0989B691-BC4A-42B1-952A-CA362F87A269}" srcId="{B622AC5A-99D7-4356-8C23-7CED04922D60}" destId="{0A479AA8-327F-406B-81D3-B34FE068870D}" srcOrd="1" destOrd="0" parTransId="{98FC1B68-CDBD-4267-91A8-8AE587083F0F}" sibTransId="{3FBE0C7B-94BB-4A7D-BC20-B7781C429507}"/>
    <dgm:cxn modelId="{5CD3A44E-0619-4537-8757-39C781C58105}" type="presOf" srcId="{DCC4DF55-952C-4442-9ACA-7867186ABB63}" destId="{36736068-7E87-44D8-A48E-4B03C10012A5}" srcOrd="0" destOrd="0" presId="urn:microsoft.com/office/officeart/2005/8/layout/lProcess2"/>
    <dgm:cxn modelId="{686DB942-CFAB-44D9-A234-9276A80857BA}" srcId="{0A479AA8-327F-406B-81D3-B34FE068870D}" destId="{8B3E58F8-24A9-4D80-B533-1413C4B61261}" srcOrd="0" destOrd="0" parTransId="{B2CF4BE2-7C54-470E-99F3-87C07809B836}" sibTransId="{65DA8B51-73A5-4D6D-B1A1-2868DF4EE7AE}"/>
    <dgm:cxn modelId="{974D2029-A45E-4C70-85A2-D3933971EFF7}" srcId="{DCC4DF55-952C-4442-9ACA-7867186ABB63}" destId="{7158D85D-A27C-49BD-B00D-BDA3E468D8E1}" srcOrd="1" destOrd="0" parTransId="{959BD7DA-76A7-467C-91F6-AA31300B2A2E}" sibTransId="{4834B041-6E1B-418C-BF9B-91A6B530AA1D}"/>
    <dgm:cxn modelId="{548C6EF2-3575-46C0-A831-10CA90039DC5}" type="presOf" srcId="{31C222C4-7B3F-419D-88F6-64572BFE966F}" destId="{984C7FE2-794E-410B-84DC-792BD0C17F08}" srcOrd="0" destOrd="0" presId="urn:microsoft.com/office/officeart/2005/8/layout/lProcess2"/>
    <dgm:cxn modelId="{82B2DB9D-78C4-49E5-9BA0-FA1E5FE70854}" srcId="{0A479AA8-327F-406B-81D3-B34FE068870D}" destId="{E67ECC47-35CC-4ABA-BE2A-27C611A6E4C7}" srcOrd="2" destOrd="0" parTransId="{A7E54372-BB5A-4DF8-B306-3D2EED486158}" sibTransId="{EC447F74-9FDD-43E3-9BFD-7C525FC24F47}"/>
    <dgm:cxn modelId="{80FC06C4-EFB4-476A-A76B-2F93F150797B}" type="presOf" srcId="{7158D85D-A27C-49BD-B00D-BDA3E468D8E1}" destId="{78E110D3-5DAF-4742-AC73-F5C79F4D2E0D}" srcOrd="0" destOrd="0" presId="urn:microsoft.com/office/officeart/2005/8/layout/lProcess2"/>
    <dgm:cxn modelId="{E229E457-4FBD-499F-A8C6-4146EA2B4EE0}" type="presOf" srcId="{B622AC5A-99D7-4356-8C23-7CED04922D60}" destId="{7D4D6EE2-5388-4D0C-8683-D388A268BE1E}" srcOrd="0" destOrd="0" presId="urn:microsoft.com/office/officeart/2005/8/layout/lProcess2"/>
    <dgm:cxn modelId="{BCFCDE8F-7A36-430C-9327-A69EB7532666}" srcId="{0A479AA8-327F-406B-81D3-B34FE068870D}" destId="{FC6E4C4A-A309-4866-BD81-492E4AF3345F}" srcOrd="3" destOrd="0" parTransId="{19D80812-F612-446E-97FF-95CF04CA1B80}" sibTransId="{2EF41AA3-0532-4561-8B40-52BB6C2AA62F}"/>
    <dgm:cxn modelId="{23B973C3-D93C-4B48-B7D6-BF0794CA76AD}" type="presOf" srcId="{E67ECC47-35CC-4ABA-BE2A-27C611A6E4C7}" destId="{2E986805-47CB-47B1-9B79-DF61EF7F4EB2}" srcOrd="0" destOrd="0" presId="urn:microsoft.com/office/officeart/2005/8/layout/lProcess2"/>
    <dgm:cxn modelId="{5DD9AB0B-072B-47EB-883C-50A72074D74D}" srcId="{0A479AA8-327F-406B-81D3-B34FE068870D}" destId="{31C222C4-7B3F-419D-88F6-64572BFE966F}" srcOrd="1" destOrd="0" parTransId="{82B452DC-D5D7-43BC-B2B8-E0C24E7E95EF}" sibTransId="{D0AE418E-D619-4604-97C0-538D87716A6F}"/>
    <dgm:cxn modelId="{03292867-23FF-404E-9DA9-99CD00C30DD5}" srcId="{B622AC5A-99D7-4356-8C23-7CED04922D60}" destId="{DCC4DF55-952C-4442-9ACA-7867186ABB63}" srcOrd="0" destOrd="0" parTransId="{D4D06CEB-759F-4F77-A1A8-28DAB55400DE}" sibTransId="{0A325FDC-2158-40B9-A69A-BE8141EF6789}"/>
    <dgm:cxn modelId="{B2DFFC64-5CA6-48F0-B061-554F72F10E39}" srcId="{DCC4DF55-952C-4442-9ACA-7867186ABB63}" destId="{3BCAD001-0434-41D8-8498-9DF2F221727B}" srcOrd="2" destOrd="0" parTransId="{F613BEBC-B296-400C-A5A1-DAD402A5F0FB}" sibTransId="{AD88E291-3C2F-4DDA-A9BA-ADDD9A49488C}"/>
    <dgm:cxn modelId="{971FB602-839A-4483-8354-28FA429F307C}" type="presOf" srcId="{DCC4DF55-952C-4442-9ACA-7867186ABB63}" destId="{133F5C7C-FD5B-4EB5-B641-47BFC02537C7}" srcOrd="1" destOrd="0" presId="urn:microsoft.com/office/officeart/2005/8/layout/lProcess2"/>
    <dgm:cxn modelId="{EF48A389-9FD8-44E9-A62B-8F13D7B3AC96}" type="presOf" srcId="{FC6E4C4A-A309-4866-BD81-492E4AF3345F}" destId="{AA04303D-BB51-4345-808E-8D34104B9923}" srcOrd="0" destOrd="0" presId="urn:microsoft.com/office/officeart/2005/8/layout/lProcess2"/>
    <dgm:cxn modelId="{EF147D12-C204-4E8A-A5BC-A90D9A1D6D32}" type="presParOf" srcId="{7D4D6EE2-5388-4D0C-8683-D388A268BE1E}" destId="{7A2D7B8E-9311-4CC5-A0B1-FAB310EEB1F3}" srcOrd="0" destOrd="0" presId="urn:microsoft.com/office/officeart/2005/8/layout/lProcess2"/>
    <dgm:cxn modelId="{2D683184-675B-4C55-BCCE-DB63B1159842}" type="presParOf" srcId="{7A2D7B8E-9311-4CC5-A0B1-FAB310EEB1F3}" destId="{36736068-7E87-44D8-A48E-4B03C10012A5}" srcOrd="0" destOrd="0" presId="urn:microsoft.com/office/officeart/2005/8/layout/lProcess2"/>
    <dgm:cxn modelId="{30CB939A-B8EC-48BB-A87A-7803A0B1A3CB}" type="presParOf" srcId="{7A2D7B8E-9311-4CC5-A0B1-FAB310EEB1F3}" destId="{133F5C7C-FD5B-4EB5-B641-47BFC02537C7}" srcOrd="1" destOrd="0" presId="urn:microsoft.com/office/officeart/2005/8/layout/lProcess2"/>
    <dgm:cxn modelId="{6337C38C-B497-4E7D-BF77-14B48260BFD0}" type="presParOf" srcId="{7A2D7B8E-9311-4CC5-A0B1-FAB310EEB1F3}" destId="{A956C410-3BD9-41CE-984E-CAC76FEB046A}" srcOrd="2" destOrd="0" presId="urn:microsoft.com/office/officeart/2005/8/layout/lProcess2"/>
    <dgm:cxn modelId="{CAD4FD3A-A248-4C76-8F29-78343595A791}" type="presParOf" srcId="{A956C410-3BD9-41CE-984E-CAC76FEB046A}" destId="{6541F7C6-D6C3-4B7F-A210-D75EA97AF4C6}" srcOrd="0" destOrd="0" presId="urn:microsoft.com/office/officeart/2005/8/layout/lProcess2"/>
    <dgm:cxn modelId="{0D2E7341-8C59-4B6B-9EB3-919D9FC22D94}" type="presParOf" srcId="{6541F7C6-D6C3-4B7F-A210-D75EA97AF4C6}" destId="{FE500433-26DA-44DD-ABBB-8EA2EC610FA4}" srcOrd="0" destOrd="0" presId="urn:microsoft.com/office/officeart/2005/8/layout/lProcess2"/>
    <dgm:cxn modelId="{B8967E21-4B86-47E0-9B72-5BD44B714C3F}" type="presParOf" srcId="{6541F7C6-D6C3-4B7F-A210-D75EA97AF4C6}" destId="{45C2E31F-82F6-4AD7-83BC-AE32FEBEA61B}" srcOrd="1" destOrd="0" presId="urn:microsoft.com/office/officeart/2005/8/layout/lProcess2"/>
    <dgm:cxn modelId="{234F7389-05F5-41DC-9DB4-860B9D6B1D25}" type="presParOf" srcId="{6541F7C6-D6C3-4B7F-A210-D75EA97AF4C6}" destId="{78E110D3-5DAF-4742-AC73-F5C79F4D2E0D}" srcOrd="2" destOrd="0" presId="urn:microsoft.com/office/officeart/2005/8/layout/lProcess2"/>
    <dgm:cxn modelId="{03913152-2F26-4EEF-B4AA-E820A0CFD9DC}" type="presParOf" srcId="{6541F7C6-D6C3-4B7F-A210-D75EA97AF4C6}" destId="{8B6146EF-31B1-485A-80E9-5B13CAA8E748}" srcOrd="3" destOrd="0" presId="urn:microsoft.com/office/officeart/2005/8/layout/lProcess2"/>
    <dgm:cxn modelId="{A0B08EE2-43EF-490A-A064-7AFD44788BB5}" type="presParOf" srcId="{6541F7C6-D6C3-4B7F-A210-D75EA97AF4C6}" destId="{714B1264-B874-4A95-B7F2-F4942496DAF5}" srcOrd="4" destOrd="0" presId="urn:microsoft.com/office/officeart/2005/8/layout/lProcess2"/>
    <dgm:cxn modelId="{310D1A69-61F0-4FA0-883C-AAF939AE8B2E}" type="presParOf" srcId="{7D4D6EE2-5388-4D0C-8683-D388A268BE1E}" destId="{F082C6B6-2E0E-4DC0-8BFD-D7D610D5730D}" srcOrd="1" destOrd="0" presId="urn:microsoft.com/office/officeart/2005/8/layout/lProcess2"/>
    <dgm:cxn modelId="{955E8053-7DC0-4073-98BD-3570A4236710}" type="presParOf" srcId="{7D4D6EE2-5388-4D0C-8683-D388A268BE1E}" destId="{856A0DC4-506D-4DD0-B340-CC8D07C5D745}" srcOrd="2" destOrd="0" presId="urn:microsoft.com/office/officeart/2005/8/layout/lProcess2"/>
    <dgm:cxn modelId="{D98FB2EB-3A8D-4864-BB4E-BADA2DE4375B}" type="presParOf" srcId="{856A0DC4-506D-4DD0-B340-CC8D07C5D745}" destId="{C0E213F6-158B-43CC-B38A-93C08A58629D}" srcOrd="0" destOrd="0" presId="urn:microsoft.com/office/officeart/2005/8/layout/lProcess2"/>
    <dgm:cxn modelId="{2AFD152D-9E38-4B54-A71C-C1A8F5CDD1B7}" type="presParOf" srcId="{856A0DC4-506D-4DD0-B340-CC8D07C5D745}" destId="{ADDF03EB-57D4-4CE4-801D-9503417A1778}" srcOrd="1" destOrd="0" presId="urn:microsoft.com/office/officeart/2005/8/layout/lProcess2"/>
    <dgm:cxn modelId="{0A95A4F4-CB3A-4BFA-8BEC-1BEFBD60A9F9}" type="presParOf" srcId="{856A0DC4-506D-4DD0-B340-CC8D07C5D745}" destId="{54585C08-E703-4439-A086-5AC013FDF32B}" srcOrd="2" destOrd="0" presId="urn:microsoft.com/office/officeart/2005/8/layout/lProcess2"/>
    <dgm:cxn modelId="{5FCBAEAF-949A-4294-83AB-3BC404A29D28}" type="presParOf" srcId="{54585C08-E703-4439-A086-5AC013FDF32B}" destId="{561A72DD-16BC-45BF-AC1C-3ED7B65D4C1F}" srcOrd="0" destOrd="0" presId="urn:microsoft.com/office/officeart/2005/8/layout/lProcess2"/>
    <dgm:cxn modelId="{4DB003AC-9FC2-4D2A-AB8E-3516AED78C7E}" type="presParOf" srcId="{561A72DD-16BC-45BF-AC1C-3ED7B65D4C1F}" destId="{5FA10FB7-244D-4AEE-8A65-A96C4168C638}" srcOrd="0" destOrd="0" presId="urn:microsoft.com/office/officeart/2005/8/layout/lProcess2"/>
    <dgm:cxn modelId="{113BBBB9-EC3F-4286-A524-4C6F1D5FAA36}" type="presParOf" srcId="{561A72DD-16BC-45BF-AC1C-3ED7B65D4C1F}" destId="{C4E027EE-B63C-49BE-B660-25D0673726BB}" srcOrd="1" destOrd="0" presId="urn:microsoft.com/office/officeart/2005/8/layout/lProcess2"/>
    <dgm:cxn modelId="{310B95E5-3640-4A3D-84B3-1190A0C7DC09}" type="presParOf" srcId="{561A72DD-16BC-45BF-AC1C-3ED7B65D4C1F}" destId="{984C7FE2-794E-410B-84DC-792BD0C17F08}" srcOrd="2" destOrd="0" presId="urn:microsoft.com/office/officeart/2005/8/layout/lProcess2"/>
    <dgm:cxn modelId="{8BE4C258-BB46-47FA-8D1A-5B3AD39BB605}" type="presParOf" srcId="{561A72DD-16BC-45BF-AC1C-3ED7B65D4C1F}" destId="{F6C3BF8B-0282-41FA-AC65-5D665131078B}" srcOrd="3" destOrd="0" presId="urn:microsoft.com/office/officeart/2005/8/layout/lProcess2"/>
    <dgm:cxn modelId="{9B09AAAD-71C4-407E-A8BB-3D9A759749B8}" type="presParOf" srcId="{561A72DD-16BC-45BF-AC1C-3ED7B65D4C1F}" destId="{2E986805-47CB-47B1-9B79-DF61EF7F4EB2}" srcOrd="4" destOrd="0" presId="urn:microsoft.com/office/officeart/2005/8/layout/lProcess2"/>
    <dgm:cxn modelId="{36EF8057-87F6-4AB6-96A1-2CEA1F621F33}" type="presParOf" srcId="{561A72DD-16BC-45BF-AC1C-3ED7B65D4C1F}" destId="{72310E3F-0604-42B6-A1FC-EDA06B28F154}" srcOrd="5" destOrd="0" presId="urn:microsoft.com/office/officeart/2005/8/layout/lProcess2"/>
    <dgm:cxn modelId="{7344566E-1F0E-4EE1-AD02-474FFFAE08CD}" type="presParOf" srcId="{561A72DD-16BC-45BF-AC1C-3ED7B65D4C1F}" destId="{AA04303D-BB51-4345-808E-8D34104B992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FBBF637E-A630-4A7C-B397-DEE6FBDCFE35}">
      <dgm:prSet phldrT="[Text]"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Only BPL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882185-DFE6-47C0-AF8C-D5715FDE612F}" type="parTrans" cxnId="{82881AD4-96A3-4E6D-8EA6-AB2AD78631DA}">
      <dgm:prSet/>
      <dgm:spPr/>
      <dgm:t>
        <a:bodyPr/>
        <a:lstStyle/>
        <a:p>
          <a:endParaRPr lang="en-US"/>
        </a:p>
      </dgm:t>
    </dgm:pt>
    <dgm:pt modelId="{2A2959CC-1590-4F82-A2CB-22242A677ABD}" type="sibTrans" cxnId="{82881AD4-96A3-4E6D-8EA6-AB2AD78631DA}">
      <dgm:prSet/>
      <dgm:spPr/>
      <dgm:t>
        <a:bodyPr/>
        <a:lstStyle/>
        <a:p>
          <a:endParaRPr lang="en-US"/>
        </a:p>
      </dgm:t>
    </dgm:pt>
    <dgm:pt modelId="{CA55B4B9-5674-47E9-9CEA-A850BB3309A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Non BPL too, via SECC</a:t>
          </a:r>
        </a:p>
      </dgm:t>
    </dgm:pt>
    <dgm:pt modelId="{992BA09F-DE2F-4DD8-AAA4-E25CD0ED01FF}" type="parTrans" cxnId="{37FAA82C-7644-4637-9829-0CE2BB26D13F}">
      <dgm:prSet/>
      <dgm:spPr/>
    </dgm:pt>
    <dgm:pt modelId="{95843C8A-B9B1-41BB-8030-0D6373FFC2C9}" type="sibTrans" cxnId="{37FAA82C-7644-4637-9829-0CE2BB26D13F}">
      <dgm:prSet/>
      <dgm:spPr/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 custLinFactNeighborX="-1" custLinFactNeighborY="-1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1DF6DD-EA39-4380-B453-AF2275803DFE}" type="presOf" srcId="{68476810-4E5C-464D-B525-EB2E04E8E55D}" destId="{6ED549A7-22CB-4B8C-BA95-86F97C28099E}" srcOrd="0" destOrd="0" presId="urn:microsoft.com/office/officeart/2005/8/layout/hList1"/>
    <dgm:cxn modelId="{37FAA82C-7644-4637-9829-0CE2BB26D13F}" srcId="{68476810-4E5C-464D-B525-EB2E04E8E55D}" destId="{CA55B4B9-5674-47E9-9CEA-A850BB3309A7}" srcOrd="0" destOrd="0" parTransId="{992BA09F-DE2F-4DD8-AAA4-E25CD0ED01FF}" sibTransId="{95843C8A-B9B1-41BB-8030-0D6373FFC2C9}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5736D1A7-A1A6-4236-9253-3B7862152335}" type="presOf" srcId="{097A4C94-4D42-4A56-91D9-4B5B9E8D1896}" destId="{7B7EB80B-71A9-4F4D-BF6E-EFF58CE1BC87}" srcOrd="0" destOrd="0" presId="urn:microsoft.com/office/officeart/2005/8/layout/hList1"/>
    <dgm:cxn modelId="{1C13234C-DF40-4FB3-A1D3-97E28716FAE2}" type="presOf" srcId="{CA55B4B9-5674-47E9-9CEA-A850BB3309A7}" destId="{C0118579-178F-4BDC-9C11-D326FBB0409B}" srcOrd="0" destOrd="0" presId="urn:microsoft.com/office/officeart/2005/8/layout/hList1"/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CBE41BA0-641B-433B-B704-4BBE0C86A4F6}" type="presOf" srcId="{C6E057AD-784D-4660-96FE-0E8EF5FECF78}" destId="{6B680C85-02BC-4919-9347-89EA82098A3F}" srcOrd="0" destOrd="0" presId="urn:microsoft.com/office/officeart/2005/8/layout/hList1"/>
    <dgm:cxn modelId="{82446223-F392-4F45-8566-5F6E8FFFCF29}" type="presOf" srcId="{FBBF637E-A630-4A7C-B397-DEE6FBDCFE35}" destId="{A24315E4-9E7D-4BF5-84B7-08D22D634695}" srcOrd="0" destOrd="0" presId="urn:microsoft.com/office/officeart/2005/8/layout/hList1"/>
    <dgm:cxn modelId="{82881AD4-96A3-4E6D-8EA6-AB2AD78631DA}" srcId="{097A4C94-4D42-4A56-91D9-4B5B9E8D1896}" destId="{FBBF637E-A630-4A7C-B397-DEE6FBDCFE35}" srcOrd="0" destOrd="0" parTransId="{71882185-DFE6-47C0-AF8C-D5715FDE612F}" sibTransId="{2A2959CC-1590-4F82-A2CB-22242A677ABD}"/>
    <dgm:cxn modelId="{A3318354-E5C7-4528-B133-54BA29F282F9}" type="presParOf" srcId="{6B680C85-02BC-4919-9347-89EA82098A3F}" destId="{01F7C308-4E81-4EAA-BBFA-47B2E92A0493}" srcOrd="0" destOrd="0" presId="urn:microsoft.com/office/officeart/2005/8/layout/hList1"/>
    <dgm:cxn modelId="{79A6FECD-D823-432A-974D-A72893495FD1}" type="presParOf" srcId="{01F7C308-4E81-4EAA-BBFA-47B2E92A0493}" destId="{6ED549A7-22CB-4B8C-BA95-86F97C28099E}" srcOrd="0" destOrd="0" presId="urn:microsoft.com/office/officeart/2005/8/layout/hList1"/>
    <dgm:cxn modelId="{93DE80B3-18F5-439B-B711-1A77F3E7F269}" type="presParOf" srcId="{01F7C308-4E81-4EAA-BBFA-47B2E92A0493}" destId="{C0118579-178F-4BDC-9C11-D326FBB0409B}" srcOrd="1" destOrd="0" presId="urn:microsoft.com/office/officeart/2005/8/layout/hList1"/>
    <dgm:cxn modelId="{BCA3CA80-E7E9-4A61-8FE9-FBE222EBFB25}" type="presParOf" srcId="{6B680C85-02BC-4919-9347-89EA82098A3F}" destId="{EBD273C3-814D-43C9-B68F-2C3AC48D51EB}" srcOrd="1" destOrd="0" presId="urn:microsoft.com/office/officeart/2005/8/layout/hList1"/>
    <dgm:cxn modelId="{B4C024CD-6BB5-4F26-8A8A-F031BE8DD977}" type="presParOf" srcId="{6B680C85-02BC-4919-9347-89EA82098A3F}" destId="{6A87C837-6557-44AE-B485-1D85980C4B54}" srcOrd="2" destOrd="0" presId="urn:microsoft.com/office/officeart/2005/8/layout/hList1"/>
    <dgm:cxn modelId="{180A303F-A83F-4BBA-818E-109247492351}" type="presParOf" srcId="{6A87C837-6557-44AE-B485-1D85980C4B54}" destId="{7B7EB80B-71A9-4F4D-BF6E-EFF58CE1BC87}" srcOrd="0" destOrd="0" presId="urn:microsoft.com/office/officeart/2005/8/layout/hList1"/>
    <dgm:cxn modelId="{4B561517-1E05-4D02-8728-D862722B3B41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FBBF637E-A630-4A7C-B397-DEE6FBDCFE35}">
      <dgm:prSet phldrT="[Text]"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70k (plains)  75k (Hills)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882185-DFE6-47C0-AF8C-D5715FDE612F}" type="parTrans" cxnId="{82881AD4-96A3-4E6D-8EA6-AB2AD78631DA}">
      <dgm:prSet/>
      <dgm:spPr/>
      <dgm:t>
        <a:bodyPr/>
        <a:lstStyle/>
        <a:p>
          <a:endParaRPr lang="en-US"/>
        </a:p>
      </dgm:t>
    </dgm:pt>
    <dgm:pt modelId="{2A2959CC-1590-4F82-A2CB-22242A677ABD}" type="sibTrans" cxnId="{82881AD4-96A3-4E6D-8EA6-AB2AD78631DA}">
      <dgm:prSet/>
      <dgm:spPr/>
      <dgm:t>
        <a:bodyPr/>
        <a:lstStyle/>
        <a:p>
          <a:endParaRPr lang="en-US"/>
        </a:p>
      </dgm:t>
    </dgm:pt>
    <dgm:pt modelId="{CA55B4B9-5674-47E9-9CEA-A850BB3309A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30 sq. </a:t>
          </a:r>
          <a:r>
            <a:rPr lang="en-US" dirty="0" err="1" smtClean="0">
              <a:latin typeface="Franklin Gothic Medium Cond" panose="020B0606030402020204" pitchFamily="34" charset="0"/>
            </a:rPr>
            <a:t>mt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992BA09F-DE2F-4DD8-AAA4-E25CD0ED01FF}" type="parTrans" cxnId="{37FAA82C-7644-4637-9829-0CE2BB26D13F}">
      <dgm:prSet/>
      <dgm:spPr/>
      <dgm:t>
        <a:bodyPr/>
        <a:lstStyle/>
        <a:p>
          <a:endParaRPr lang="en-US"/>
        </a:p>
      </dgm:t>
    </dgm:pt>
    <dgm:pt modelId="{95843C8A-B9B1-41BB-8030-0D6373FFC2C9}" type="sibTrans" cxnId="{37FAA82C-7644-4637-9829-0CE2BB26D13F}">
      <dgm:prSet/>
      <dgm:spPr/>
      <dgm:t>
        <a:bodyPr/>
        <a:lstStyle/>
        <a:p>
          <a:endParaRPr lang="en-US"/>
        </a:p>
      </dgm:t>
    </dgm:pt>
    <dgm:pt modelId="{FC8FD5BE-DD5D-4ABA-ACBE-E302F5D2EA29}">
      <dgm:prSet phldrT="[Text]"/>
      <dgm:spPr/>
      <dgm:t>
        <a:bodyPr/>
        <a:lstStyle/>
        <a:p>
          <a:endParaRPr lang="en-US" dirty="0" smtClean="0">
            <a:latin typeface="Franklin Gothic Medium Cond" panose="020B0606030402020204" pitchFamily="34" charset="0"/>
          </a:endParaRPr>
        </a:p>
      </dgm:t>
    </dgm:pt>
    <dgm:pt modelId="{4D756D06-7D93-4425-AC33-B28B3FA5E29A}" type="parTrans" cxnId="{1CDDBB77-9FFF-4B19-B770-D8CBF417EC4D}">
      <dgm:prSet/>
      <dgm:spPr/>
      <dgm:t>
        <a:bodyPr/>
        <a:lstStyle/>
        <a:p>
          <a:endParaRPr lang="en-US"/>
        </a:p>
      </dgm:t>
    </dgm:pt>
    <dgm:pt modelId="{BF104C28-121D-41B0-B2D8-4D9815FB48A3}" type="sibTrans" cxnId="{1CDDBB77-9FFF-4B19-B770-D8CBF417EC4D}">
      <dgm:prSet/>
      <dgm:spPr/>
      <dgm:t>
        <a:bodyPr/>
        <a:lstStyle/>
        <a:p>
          <a:endParaRPr lang="en-US"/>
        </a:p>
      </dgm:t>
    </dgm:pt>
    <dgm:pt modelId="{0C648AC3-FC19-403B-BDEF-7555BD34176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1.1 lakh</a:t>
          </a:r>
        </a:p>
      </dgm:t>
    </dgm:pt>
    <dgm:pt modelId="{89976FD3-C3AA-4190-A722-FD6F51404B50}" type="parTrans" cxnId="{ABA86130-B7DE-422E-8903-A0CA7EA45D28}">
      <dgm:prSet/>
      <dgm:spPr/>
      <dgm:t>
        <a:bodyPr/>
        <a:lstStyle/>
        <a:p>
          <a:endParaRPr lang="en-US"/>
        </a:p>
      </dgm:t>
    </dgm:pt>
    <dgm:pt modelId="{0010536D-75E8-469A-9C73-A162E8684DDA}" type="sibTrans" cxnId="{ABA86130-B7DE-422E-8903-A0CA7EA45D28}">
      <dgm:prSet/>
      <dgm:spPr/>
      <dgm:t>
        <a:bodyPr/>
        <a:lstStyle/>
        <a:p>
          <a:endParaRPr lang="en-US"/>
        </a:p>
      </dgm:t>
    </dgm:pt>
    <dgm:pt modelId="{790C3765-C1B2-486B-9A5F-6FFC2C72F285}">
      <dgm:prSet phldrT="[Text]"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20 sq.mt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9E3EBC8-8820-4F96-9A66-B243AE981F61}" type="parTrans" cxnId="{ED331333-27D9-4374-A7F7-2DB0A6E86DDB}">
      <dgm:prSet/>
      <dgm:spPr/>
      <dgm:t>
        <a:bodyPr/>
        <a:lstStyle/>
        <a:p>
          <a:endParaRPr lang="en-US"/>
        </a:p>
      </dgm:t>
    </dgm:pt>
    <dgm:pt modelId="{C8DC5BAD-A9FB-4B98-9DDB-900EDFEA03DE}" type="sibTrans" cxnId="{ED331333-27D9-4374-A7F7-2DB0A6E86DDB}">
      <dgm:prSet/>
      <dgm:spPr/>
      <dgm:t>
        <a:bodyPr/>
        <a:lstStyle/>
        <a:p>
          <a:endParaRPr lang="en-US"/>
        </a:p>
      </dgm:t>
    </dgm:pt>
    <dgm:pt modelId="{19401F60-F25B-4A1C-95CC-8A024E9166B4}">
      <dgm:prSet phldrT="[Text]"/>
      <dgm:spPr/>
      <dgm:t>
        <a:bodyPr/>
        <a:lstStyle/>
        <a:p>
          <a:pPr rtl="0"/>
          <a:r>
            <a:rPr lang="en-US" dirty="0" err="1" smtClean="0">
              <a:latin typeface="Franklin Gothic Medium Cond" panose="020B0606030402020204" pitchFamily="34" charset="0"/>
            </a:rPr>
            <a:t>Upgradation</a:t>
          </a:r>
          <a:r>
            <a:rPr lang="en-US" dirty="0" smtClean="0">
              <a:latin typeface="Franklin Gothic Medium Cond" panose="020B0606030402020204" pitchFamily="34" charset="0"/>
            </a:rPr>
            <a:t>: 15k, Land buy: 20k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BDE9FDE-5474-4085-9320-030C3A54BB15}" type="parTrans" cxnId="{8CF1A621-DBEB-48B3-A8CB-F53D2E1FA235}">
      <dgm:prSet/>
      <dgm:spPr/>
      <dgm:t>
        <a:bodyPr/>
        <a:lstStyle/>
        <a:p>
          <a:endParaRPr lang="en-US"/>
        </a:p>
      </dgm:t>
    </dgm:pt>
    <dgm:pt modelId="{24B640DE-8372-434F-97DA-30CA5E841450}" type="sibTrans" cxnId="{8CF1A621-DBEB-48B3-A8CB-F53D2E1FA235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 custLinFactNeighborX="-1" custLinFactNeighborY="-1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9A2535-6601-483A-8782-B417D30CEBCF}" type="presOf" srcId="{097A4C94-4D42-4A56-91D9-4B5B9E8D1896}" destId="{7B7EB80B-71A9-4F4D-BF6E-EFF58CE1BC87}" srcOrd="0" destOrd="0" presId="urn:microsoft.com/office/officeart/2005/8/layout/hList1"/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82881AD4-96A3-4E6D-8EA6-AB2AD78631DA}" srcId="{097A4C94-4D42-4A56-91D9-4B5B9E8D1896}" destId="{FBBF637E-A630-4A7C-B397-DEE6FBDCFE35}" srcOrd="0" destOrd="0" parTransId="{71882185-DFE6-47C0-AF8C-D5715FDE612F}" sibTransId="{2A2959CC-1590-4F82-A2CB-22242A677ABD}"/>
    <dgm:cxn modelId="{37FAA82C-7644-4637-9829-0CE2BB26D13F}" srcId="{68476810-4E5C-464D-B525-EB2E04E8E55D}" destId="{CA55B4B9-5674-47E9-9CEA-A850BB3309A7}" srcOrd="1" destOrd="0" parTransId="{992BA09F-DE2F-4DD8-AAA4-E25CD0ED01FF}" sibTransId="{95843C8A-B9B1-41BB-8030-0D6373FFC2C9}"/>
    <dgm:cxn modelId="{1CDDBB77-9FFF-4B19-B770-D8CBF417EC4D}" srcId="{68476810-4E5C-464D-B525-EB2E04E8E55D}" destId="{FC8FD5BE-DD5D-4ABA-ACBE-E302F5D2EA29}" srcOrd="2" destOrd="0" parTransId="{4D756D06-7D93-4425-AC33-B28B3FA5E29A}" sibTransId="{BF104C28-121D-41B0-B2D8-4D9815FB48A3}"/>
    <dgm:cxn modelId="{8CF1A621-DBEB-48B3-A8CB-F53D2E1FA235}" srcId="{097A4C94-4D42-4A56-91D9-4B5B9E8D1896}" destId="{19401F60-F25B-4A1C-95CC-8A024E9166B4}" srcOrd="1" destOrd="0" parTransId="{5BDE9FDE-5474-4085-9320-030C3A54BB15}" sibTransId="{24B640DE-8372-434F-97DA-30CA5E841450}"/>
    <dgm:cxn modelId="{ABA86130-B7DE-422E-8903-A0CA7EA45D28}" srcId="{68476810-4E5C-464D-B525-EB2E04E8E55D}" destId="{0C648AC3-FC19-403B-BDEF-7555BD341765}" srcOrd="0" destOrd="0" parTransId="{89976FD3-C3AA-4190-A722-FD6F51404B50}" sibTransId="{0010536D-75E8-469A-9C73-A162E8684DDA}"/>
    <dgm:cxn modelId="{03E427F2-3115-4997-88F6-D754E2FA150C}" type="presOf" srcId="{FBBF637E-A630-4A7C-B397-DEE6FBDCFE35}" destId="{A24315E4-9E7D-4BF5-84B7-08D22D634695}" srcOrd="0" destOrd="0" presId="urn:microsoft.com/office/officeart/2005/8/layout/hList1"/>
    <dgm:cxn modelId="{AE44C3FA-D27E-4CCD-A981-8755CDD0F2F3}" type="presOf" srcId="{790C3765-C1B2-486B-9A5F-6FFC2C72F285}" destId="{A24315E4-9E7D-4BF5-84B7-08D22D634695}" srcOrd="0" destOrd="2" presId="urn:microsoft.com/office/officeart/2005/8/layout/hList1"/>
    <dgm:cxn modelId="{B33D6F99-C695-4A6E-B7DE-F6D91D7843A8}" type="presOf" srcId="{68476810-4E5C-464D-B525-EB2E04E8E55D}" destId="{6ED549A7-22CB-4B8C-BA95-86F97C28099E}" srcOrd="0" destOrd="0" presId="urn:microsoft.com/office/officeart/2005/8/layout/hList1"/>
    <dgm:cxn modelId="{90F52CFB-7294-4F49-9363-C99B58BFA226}" type="presOf" srcId="{C6E057AD-784D-4660-96FE-0E8EF5FECF78}" destId="{6B680C85-02BC-4919-9347-89EA82098A3F}" srcOrd="0" destOrd="0" presId="urn:microsoft.com/office/officeart/2005/8/layout/hList1"/>
    <dgm:cxn modelId="{DE98E9CF-1017-4535-9228-7D4AE4EAAEC6}" type="presOf" srcId="{0C648AC3-FC19-403B-BDEF-7555BD341765}" destId="{C0118579-178F-4BDC-9C11-D326FBB0409B}" srcOrd="0" destOrd="0" presId="urn:microsoft.com/office/officeart/2005/8/layout/hList1"/>
    <dgm:cxn modelId="{8D7542B7-21CE-4B81-A758-42D5D418B428}" type="presOf" srcId="{CA55B4B9-5674-47E9-9CEA-A850BB3309A7}" destId="{C0118579-178F-4BDC-9C11-D326FBB0409B}" srcOrd="0" destOrd="1" presId="urn:microsoft.com/office/officeart/2005/8/layout/hList1"/>
    <dgm:cxn modelId="{C0F543A7-49F9-4D30-853B-E7E4F641FEFC}" type="presOf" srcId="{FC8FD5BE-DD5D-4ABA-ACBE-E302F5D2EA29}" destId="{C0118579-178F-4BDC-9C11-D326FBB0409B}" srcOrd="0" destOrd="2" presId="urn:microsoft.com/office/officeart/2005/8/layout/hList1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ED331333-27D9-4374-A7F7-2DB0A6E86DDB}" srcId="{097A4C94-4D42-4A56-91D9-4B5B9E8D1896}" destId="{790C3765-C1B2-486B-9A5F-6FFC2C72F285}" srcOrd="2" destOrd="0" parTransId="{99E3EBC8-8820-4F96-9A66-B243AE981F61}" sibTransId="{C8DC5BAD-A9FB-4B98-9DDB-900EDFEA03DE}"/>
    <dgm:cxn modelId="{76548894-5F22-454F-8221-F5E3056BFEB9}" type="presOf" srcId="{19401F60-F25B-4A1C-95CC-8A024E9166B4}" destId="{A24315E4-9E7D-4BF5-84B7-08D22D634695}" srcOrd="0" destOrd="1" presId="urn:microsoft.com/office/officeart/2005/8/layout/hList1"/>
    <dgm:cxn modelId="{D71A7813-77F8-4A46-99F3-3FB8A901CB7F}" type="presParOf" srcId="{6B680C85-02BC-4919-9347-89EA82098A3F}" destId="{01F7C308-4E81-4EAA-BBFA-47B2E92A0493}" srcOrd="0" destOrd="0" presId="urn:microsoft.com/office/officeart/2005/8/layout/hList1"/>
    <dgm:cxn modelId="{193CA1E3-5FA2-428D-945D-93A1A9E7C89C}" type="presParOf" srcId="{01F7C308-4E81-4EAA-BBFA-47B2E92A0493}" destId="{6ED549A7-22CB-4B8C-BA95-86F97C28099E}" srcOrd="0" destOrd="0" presId="urn:microsoft.com/office/officeart/2005/8/layout/hList1"/>
    <dgm:cxn modelId="{00DD1AF8-FA19-48E6-BDED-95865651439C}" type="presParOf" srcId="{01F7C308-4E81-4EAA-BBFA-47B2E92A0493}" destId="{C0118579-178F-4BDC-9C11-D326FBB0409B}" srcOrd="1" destOrd="0" presId="urn:microsoft.com/office/officeart/2005/8/layout/hList1"/>
    <dgm:cxn modelId="{E746A6C6-2E2C-4911-B8B8-15C492F234E2}" type="presParOf" srcId="{6B680C85-02BC-4919-9347-89EA82098A3F}" destId="{EBD273C3-814D-43C9-B68F-2C3AC48D51EB}" srcOrd="1" destOrd="0" presId="urn:microsoft.com/office/officeart/2005/8/layout/hList1"/>
    <dgm:cxn modelId="{BE117041-7D8B-4776-BA65-4F07D87FF688}" type="presParOf" srcId="{6B680C85-02BC-4919-9347-89EA82098A3F}" destId="{6A87C837-6557-44AE-B485-1D85980C4B54}" srcOrd="2" destOrd="0" presId="urn:microsoft.com/office/officeart/2005/8/layout/hList1"/>
    <dgm:cxn modelId="{1892552F-740E-4BF9-983A-146DD2619A0F}" type="presParOf" srcId="{6A87C837-6557-44AE-B485-1D85980C4B54}" destId="{7B7EB80B-71A9-4F4D-BF6E-EFF58CE1BC87}" srcOrd="0" destOrd="0" presId="urn:microsoft.com/office/officeart/2005/8/layout/hList1"/>
    <dgm:cxn modelId="{59E05549-2124-4BE7-9ABC-FDE3936278B0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6E057AD-784D-4660-96FE-0E8EF5FECF7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476810-4E5C-464D-B525-EB2E04E8E55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</a:p>
      </dgm:t>
    </dgm:pt>
    <dgm:pt modelId="{7E5041B1-98BA-4497-9B3E-FD4A25E62ACC}" type="parTrans" cxnId="{DA243E2F-08B1-429A-9C06-AE5805B1E6AE}">
      <dgm:prSet/>
      <dgm:spPr/>
      <dgm:t>
        <a:bodyPr/>
        <a:lstStyle/>
        <a:p>
          <a:endParaRPr lang="en-US"/>
        </a:p>
      </dgm:t>
    </dgm:pt>
    <dgm:pt modelId="{0003DBA6-3F02-4681-84FC-591B60190674}" type="sibTrans" cxnId="{DA243E2F-08B1-429A-9C06-AE5805B1E6AE}">
      <dgm:prSet/>
      <dgm:spPr/>
      <dgm:t>
        <a:bodyPr/>
        <a:lstStyle/>
        <a:p>
          <a:endParaRPr lang="en-US"/>
        </a:p>
      </dgm:t>
    </dgm:pt>
    <dgm:pt modelId="{097A4C94-4D42-4A56-91D9-4B5B9E8D18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9ED8AFF-25B4-43C6-B9A9-FAAE0AF9F148}" type="parTrans" cxnId="{F816F6BE-B3EC-4DE6-B512-3F4408440634}">
      <dgm:prSet/>
      <dgm:spPr/>
      <dgm:t>
        <a:bodyPr/>
        <a:lstStyle/>
        <a:p>
          <a:endParaRPr lang="en-US"/>
        </a:p>
      </dgm:t>
    </dgm:pt>
    <dgm:pt modelId="{D3FC6C44-6833-473B-ABAE-C6C4A0C09F48}" type="sibTrans" cxnId="{F816F6BE-B3EC-4DE6-B512-3F4408440634}">
      <dgm:prSet/>
      <dgm:spPr/>
      <dgm:t>
        <a:bodyPr/>
        <a:lstStyle/>
        <a:p>
          <a:endParaRPr lang="en-US"/>
        </a:p>
      </dgm:t>
    </dgm:pt>
    <dgm:pt modelId="{FBBF637E-A630-4A7C-B397-DEE6FBDCFE35}">
      <dgm:prSet phldrT="[Text]"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“Dovetailed” with Nirmal Bharat, Rajiv </a:t>
          </a:r>
          <a:r>
            <a:rPr lang="en-US" dirty="0" err="1" smtClean="0">
              <a:latin typeface="Franklin Gothic Medium Cond" panose="020B0606030402020204" pitchFamily="34" charset="0"/>
            </a:rPr>
            <a:t>Gramin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Vidhutikaran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882185-DFE6-47C0-AF8C-D5715FDE612F}" type="parTrans" cxnId="{82881AD4-96A3-4E6D-8EA6-AB2AD78631DA}">
      <dgm:prSet/>
      <dgm:spPr/>
      <dgm:t>
        <a:bodyPr/>
        <a:lstStyle/>
        <a:p>
          <a:endParaRPr lang="en-US"/>
        </a:p>
      </dgm:t>
    </dgm:pt>
    <dgm:pt modelId="{2A2959CC-1590-4F82-A2CB-22242A677ABD}" type="sibTrans" cxnId="{82881AD4-96A3-4E6D-8EA6-AB2AD78631DA}">
      <dgm:prSet/>
      <dgm:spPr/>
      <dgm:t>
        <a:bodyPr/>
        <a:lstStyle/>
        <a:p>
          <a:endParaRPr lang="en-US"/>
        </a:p>
      </dgm:t>
    </dgm:pt>
    <dgm:pt modelId="{0C648AC3-FC19-403B-BDEF-7555BD34176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Toilet: Swatch Bharat Mission (</a:t>
          </a:r>
          <a:r>
            <a:rPr lang="en-US" dirty="0" err="1" smtClean="0">
              <a:latin typeface="Franklin Gothic Medium Cond" panose="020B0606030402020204" pitchFamily="34" charset="0"/>
            </a:rPr>
            <a:t>upto</a:t>
          </a:r>
          <a:r>
            <a:rPr lang="en-US" dirty="0" smtClean="0">
              <a:latin typeface="Franklin Gothic Medium Cond" panose="020B0606030402020204" pitchFamily="34" charset="0"/>
            </a:rPr>
            <a:t> 12k)</a:t>
          </a:r>
        </a:p>
      </dgm:t>
    </dgm:pt>
    <dgm:pt modelId="{89976FD3-C3AA-4190-A722-FD6F51404B50}" type="parTrans" cxnId="{ABA86130-B7DE-422E-8903-A0CA7EA45D28}">
      <dgm:prSet/>
      <dgm:spPr/>
      <dgm:t>
        <a:bodyPr/>
        <a:lstStyle/>
        <a:p>
          <a:endParaRPr lang="en-US"/>
        </a:p>
      </dgm:t>
    </dgm:pt>
    <dgm:pt modelId="{0010536D-75E8-469A-9C73-A162E8684DDA}" type="sibTrans" cxnId="{ABA86130-B7DE-422E-8903-A0CA7EA45D28}">
      <dgm:prSet/>
      <dgm:spPr/>
      <dgm:t>
        <a:bodyPr/>
        <a:lstStyle/>
        <a:p>
          <a:endParaRPr lang="en-US"/>
        </a:p>
      </dgm:t>
    </dgm:pt>
    <dgm:pt modelId="{75D85F5D-81E6-425B-A403-2DE7643804DE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Electricity: DD Gram Jyoti</a:t>
          </a:r>
        </a:p>
      </dgm:t>
    </dgm:pt>
    <dgm:pt modelId="{3004B0FD-80D8-490D-AC45-09752D816AE9}" type="parTrans" cxnId="{593870D5-A9D3-4842-9D3B-BB14D6D200BA}">
      <dgm:prSet/>
      <dgm:spPr/>
      <dgm:t>
        <a:bodyPr/>
        <a:lstStyle/>
        <a:p>
          <a:endParaRPr lang="en-US"/>
        </a:p>
      </dgm:t>
    </dgm:pt>
    <dgm:pt modelId="{5AAC8627-1867-4720-B924-5333CDE4D50B}" type="sibTrans" cxnId="{593870D5-A9D3-4842-9D3B-BB14D6D200BA}">
      <dgm:prSet/>
      <dgm:spPr/>
      <dgm:t>
        <a:bodyPr/>
        <a:lstStyle/>
        <a:p>
          <a:endParaRPr lang="en-US"/>
        </a:p>
      </dgm:t>
    </dgm:pt>
    <dgm:pt modelId="{7A8BC95B-2CB6-48F2-BF9E-CA4C61702B6D}">
      <dgm:prSet phldrT="[Text]"/>
      <dgm:spPr/>
      <dgm:t>
        <a:bodyPr/>
        <a:lstStyle/>
        <a:p>
          <a:pPr rtl="0"/>
          <a:r>
            <a:rPr lang="en-US" dirty="0" smtClean="0">
              <a:latin typeface="Franklin Gothic Medium Cond" panose="020B0606030402020204" pitchFamily="34" charset="0"/>
            </a:rPr>
            <a:t>But as such ‘optional’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3A93D6-4036-4AA9-BAA7-D3E8FAE17BEB}" type="parTrans" cxnId="{40B8D902-615D-48F2-88AC-1FE5C1BBCD9E}">
      <dgm:prSet/>
      <dgm:spPr/>
      <dgm:t>
        <a:bodyPr/>
        <a:lstStyle/>
        <a:p>
          <a:endParaRPr lang="en-US"/>
        </a:p>
      </dgm:t>
    </dgm:pt>
    <dgm:pt modelId="{89958C6B-68E0-44D0-B216-491F493D61F0}" type="sibTrans" cxnId="{40B8D902-615D-48F2-88AC-1FE5C1BBCD9E}">
      <dgm:prSet/>
      <dgm:spPr/>
      <dgm:t>
        <a:bodyPr/>
        <a:lstStyle/>
        <a:p>
          <a:endParaRPr lang="en-US"/>
        </a:p>
      </dgm:t>
    </dgm:pt>
    <dgm:pt modelId="{6B680C85-02BC-4919-9347-89EA82098A3F}" type="pres">
      <dgm:prSet presAssocID="{C6E057AD-784D-4660-96FE-0E8EF5FECF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F7C308-4E81-4EAA-BBFA-47B2E92A0493}" type="pres">
      <dgm:prSet presAssocID="{68476810-4E5C-464D-B525-EB2E04E8E55D}" presName="composite" presStyleCnt="0"/>
      <dgm:spPr/>
      <dgm:t>
        <a:bodyPr/>
        <a:lstStyle/>
        <a:p>
          <a:endParaRPr lang="en-US"/>
        </a:p>
      </dgm:t>
    </dgm:pt>
    <dgm:pt modelId="{6ED549A7-22CB-4B8C-BA95-86F97C28099E}" type="pres">
      <dgm:prSet presAssocID="{68476810-4E5C-464D-B525-EB2E04E8E55D}" presName="parTx" presStyleLbl="alignNode1" presStyleIdx="0" presStyleCnt="2" custLinFactNeighborX="-1" custLinFactNeighborY="-18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18579-178F-4BDC-9C11-D326FBB0409B}" type="pres">
      <dgm:prSet presAssocID="{68476810-4E5C-464D-B525-EB2E04E8E5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273C3-814D-43C9-B68F-2C3AC48D51EB}" type="pres">
      <dgm:prSet presAssocID="{0003DBA6-3F02-4681-84FC-591B60190674}" presName="space" presStyleCnt="0"/>
      <dgm:spPr/>
      <dgm:t>
        <a:bodyPr/>
        <a:lstStyle/>
        <a:p>
          <a:endParaRPr lang="en-US"/>
        </a:p>
      </dgm:t>
    </dgm:pt>
    <dgm:pt modelId="{6A87C837-6557-44AE-B485-1D85980C4B54}" type="pres">
      <dgm:prSet presAssocID="{097A4C94-4D42-4A56-91D9-4B5B9E8D1896}" presName="composite" presStyleCnt="0"/>
      <dgm:spPr/>
    </dgm:pt>
    <dgm:pt modelId="{7B7EB80B-71A9-4F4D-BF6E-EFF58CE1BC87}" type="pres">
      <dgm:prSet presAssocID="{097A4C94-4D42-4A56-91D9-4B5B9E8D189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315E4-9E7D-4BF5-84B7-08D22D634695}" type="pres">
      <dgm:prSet presAssocID="{097A4C94-4D42-4A56-91D9-4B5B9E8D189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43E2F-08B1-429A-9C06-AE5805B1E6AE}" srcId="{C6E057AD-784D-4660-96FE-0E8EF5FECF78}" destId="{68476810-4E5C-464D-B525-EB2E04E8E55D}" srcOrd="0" destOrd="0" parTransId="{7E5041B1-98BA-4497-9B3E-FD4A25E62ACC}" sibTransId="{0003DBA6-3F02-4681-84FC-591B60190674}"/>
    <dgm:cxn modelId="{D370B059-D81E-4F43-94F8-01C16F31AB61}" type="presOf" srcId="{FBBF637E-A630-4A7C-B397-DEE6FBDCFE35}" destId="{A24315E4-9E7D-4BF5-84B7-08D22D634695}" srcOrd="0" destOrd="0" presId="urn:microsoft.com/office/officeart/2005/8/layout/hList1"/>
    <dgm:cxn modelId="{40B8D902-615D-48F2-88AC-1FE5C1BBCD9E}" srcId="{097A4C94-4D42-4A56-91D9-4B5B9E8D1896}" destId="{7A8BC95B-2CB6-48F2-BF9E-CA4C61702B6D}" srcOrd="1" destOrd="0" parTransId="{DF3A93D6-4036-4AA9-BAA7-D3E8FAE17BEB}" sibTransId="{89958C6B-68E0-44D0-B216-491F493D61F0}"/>
    <dgm:cxn modelId="{82881AD4-96A3-4E6D-8EA6-AB2AD78631DA}" srcId="{097A4C94-4D42-4A56-91D9-4B5B9E8D1896}" destId="{FBBF637E-A630-4A7C-B397-DEE6FBDCFE35}" srcOrd="0" destOrd="0" parTransId="{71882185-DFE6-47C0-AF8C-D5715FDE612F}" sibTransId="{2A2959CC-1590-4F82-A2CB-22242A677ABD}"/>
    <dgm:cxn modelId="{E88540B1-EE15-411B-BD04-216FFA589C1D}" type="presOf" srcId="{097A4C94-4D42-4A56-91D9-4B5B9E8D1896}" destId="{7B7EB80B-71A9-4F4D-BF6E-EFF58CE1BC87}" srcOrd="0" destOrd="0" presId="urn:microsoft.com/office/officeart/2005/8/layout/hList1"/>
    <dgm:cxn modelId="{593870D5-A9D3-4842-9D3B-BB14D6D200BA}" srcId="{68476810-4E5C-464D-B525-EB2E04E8E55D}" destId="{75D85F5D-81E6-425B-A403-2DE7643804DE}" srcOrd="1" destOrd="0" parTransId="{3004B0FD-80D8-490D-AC45-09752D816AE9}" sibTransId="{5AAC8627-1867-4720-B924-5333CDE4D50B}"/>
    <dgm:cxn modelId="{ABA86130-B7DE-422E-8903-A0CA7EA45D28}" srcId="{68476810-4E5C-464D-B525-EB2E04E8E55D}" destId="{0C648AC3-FC19-403B-BDEF-7555BD341765}" srcOrd="0" destOrd="0" parTransId="{89976FD3-C3AA-4190-A722-FD6F51404B50}" sibTransId="{0010536D-75E8-469A-9C73-A162E8684DDA}"/>
    <dgm:cxn modelId="{AA296EBC-8BBF-4E74-B26F-1E93ED7006AD}" type="presOf" srcId="{68476810-4E5C-464D-B525-EB2E04E8E55D}" destId="{6ED549A7-22CB-4B8C-BA95-86F97C28099E}" srcOrd="0" destOrd="0" presId="urn:microsoft.com/office/officeart/2005/8/layout/hList1"/>
    <dgm:cxn modelId="{3A2C5E6D-A845-4E99-9AD2-6661030FAB69}" type="presOf" srcId="{7A8BC95B-2CB6-48F2-BF9E-CA4C61702B6D}" destId="{A24315E4-9E7D-4BF5-84B7-08D22D634695}" srcOrd="0" destOrd="1" presId="urn:microsoft.com/office/officeart/2005/8/layout/hList1"/>
    <dgm:cxn modelId="{E5F21DD7-2400-4E73-9AB3-32367AE429C3}" type="presOf" srcId="{0C648AC3-FC19-403B-BDEF-7555BD341765}" destId="{C0118579-178F-4BDC-9C11-D326FBB0409B}" srcOrd="0" destOrd="0" presId="urn:microsoft.com/office/officeart/2005/8/layout/hList1"/>
    <dgm:cxn modelId="{40E98FC3-9E9D-4882-9504-CE4854AE7D58}" type="presOf" srcId="{75D85F5D-81E6-425B-A403-2DE7643804DE}" destId="{C0118579-178F-4BDC-9C11-D326FBB0409B}" srcOrd="0" destOrd="1" presId="urn:microsoft.com/office/officeart/2005/8/layout/hList1"/>
    <dgm:cxn modelId="{D819A891-44C3-40C0-B75B-3A36B8707F71}" type="presOf" srcId="{C6E057AD-784D-4660-96FE-0E8EF5FECF78}" destId="{6B680C85-02BC-4919-9347-89EA82098A3F}" srcOrd="0" destOrd="0" presId="urn:microsoft.com/office/officeart/2005/8/layout/hList1"/>
    <dgm:cxn modelId="{F816F6BE-B3EC-4DE6-B512-3F4408440634}" srcId="{C6E057AD-784D-4660-96FE-0E8EF5FECF78}" destId="{097A4C94-4D42-4A56-91D9-4B5B9E8D1896}" srcOrd="1" destOrd="0" parTransId="{49ED8AFF-25B4-43C6-B9A9-FAAE0AF9F148}" sibTransId="{D3FC6C44-6833-473B-ABAE-C6C4A0C09F48}"/>
    <dgm:cxn modelId="{B16678EF-426B-458C-908C-F3610A047515}" type="presParOf" srcId="{6B680C85-02BC-4919-9347-89EA82098A3F}" destId="{01F7C308-4E81-4EAA-BBFA-47B2E92A0493}" srcOrd="0" destOrd="0" presId="urn:microsoft.com/office/officeart/2005/8/layout/hList1"/>
    <dgm:cxn modelId="{82963100-556E-4063-8C89-F73564438EE5}" type="presParOf" srcId="{01F7C308-4E81-4EAA-BBFA-47B2E92A0493}" destId="{6ED549A7-22CB-4B8C-BA95-86F97C28099E}" srcOrd="0" destOrd="0" presId="urn:microsoft.com/office/officeart/2005/8/layout/hList1"/>
    <dgm:cxn modelId="{60BB0C9F-83A6-464E-BBCA-0B5DD4AE9455}" type="presParOf" srcId="{01F7C308-4E81-4EAA-BBFA-47B2E92A0493}" destId="{C0118579-178F-4BDC-9C11-D326FBB0409B}" srcOrd="1" destOrd="0" presId="urn:microsoft.com/office/officeart/2005/8/layout/hList1"/>
    <dgm:cxn modelId="{9A7E6BDC-FF0D-4818-BC56-1B0395874237}" type="presParOf" srcId="{6B680C85-02BC-4919-9347-89EA82098A3F}" destId="{EBD273C3-814D-43C9-B68F-2C3AC48D51EB}" srcOrd="1" destOrd="0" presId="urn:microsoft.com/office/officeart/2005/8/layout/hList1"/>
    <dgm:cxn modelId="{CDAA75E0-03C5-4218-B754-9CB385FB9AFB}" type="presParOf" srcId="{6B680C85-02BC-4919-9347-89EA82098A3F}" destId="{6A87C837-6557-44AE-B485-1D85980C4B54}" srcOrd="2" destOrd="0" presId="urn:microsoft.com/office/officeart/2005/8/layout/hList1"/>
    <dgm:cxn modelId="{67241A01-21EB-422E-9482-2E666DC8C8AE}" type="presParOf" srcId="{6A87C837-6557-44AE-B485-1D85980C4B54}" destId="{7B7EB80B-71A9-4F4D-BF6E-EFF58CE1BC87}" srcOrd="0" destOrd="0" presId="urn:microsoft.com/office/officeart/2005/8/layout/hList1"/>
    <dgm:cxn modelId="{0425584A-0D37-42CD-850F-FA62ED598B4E}" type="presParOf" srcId="{6A87C837-6557-44AE-B485-1D85980C4B54}" destId="{A24315E4-9E7D-4BF5-84B7-08D22D634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DBFC1A-DBD8-42D4-8A30-739A3CF2272D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31FAFE-8792-402E-B344-83FD371FD0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C41C37-C9DB-4EB4-A40C-11DAD2508287}" type="parTrans" cxnId="{C345841F-07AF-4417-AB6D-B64D910ABE24}">
      <dgm:prSet/>
      <dgm:spPr/>
      <dgm:t>
        <a:bodyPr/>
        <a:lstStyle/>
        <a:p>
          <a:endParaRPr lang="en-US"/>
        </a:p>
      </dgm:t>
    </dgm:pt>
    <dgm:pt modelId="{95DFC484-FBCA-4F07-BEB8-A774ACACC20B}" type="sibTrans" cxnId="{C345841F-07AF-4417-AB6D-B64D910ABE24}">
      <dgm:prSet/>
      <dgm:spPr/>
      <dgm:t>
        <a:bodyPr/>
        <a:lstStyle/>
        <a:p>
          <a:endParaRPr lang="en-US"/>
        </a:p>
      </dgm:t>
    </dgm:pt>
    <dgm:pt modelId="{0E46CB2D-2DA7-48AC-AE7A-543AE5BDDBD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DD </a:t>
          </a:r>
          <a:r>
            <a:rPr lang="en-US" dirty="0" err="1" smtClean="0">
              <a:latin typeface="Franklin Gothic Medium Cond" panose="020B0606030402020204" pitchFamily="34" charset="0"/>
            </a:rPr>
            <a:t>Gramin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Vidhyuti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6B0112-8870-4041-A6AE-83E507FD049E}" type="parTrans" cxnId="{F86DE21A-4420-4FDC-81E4-FB61643C466D}">
      <dgm:prSet/>
      <dgm:spPr/>
      <dgm:t>
        <a:bodyPr/>
        <a:lstStyle/>
        <a:p>
          <a:endParaRPr lang="en-US"/>
        </a:p>
      </dgm:t>
    </dgm:pt>
    <dgm:pt modelId="{A2C40CB7-0D39-456A-A82E-7CDE5D08CF8F}" type="sibTrans" cxnId="{F86DE21A-4420-4FDC-81E4-FB61643C466D}">
      <dgm:prSet/>
      <dgm:spPr/>
      <dgm:t>
        <a:bodyPr/>
        <a:lstStyle/>
        <a:p>
          <a:endParaRPr lang="en-US"/>
        </a:p>
      </dgm:t>
    </dgm:pt>
    <dgm:pt modelId="{BD8722EA-D55A-41BF-9BD4-13077D5841D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F94F17D-8410-467F-B726-412E75799D9C}" type="parTrans" cxnId="{2B7D0C02-8B15-4336-9A43-6345D576E4F4}">
      <dgm:prSet/>
      <dgm:spPr/>
      <dgm:t>
        <a:bodyPr/>
        <a:lstStyle/>
        <a:p>
          <a:endParaRPr lang="en-US"/>
        </a:p>
      </dgm:t>
    </dgm:pt>
    <dgm:pt modelId="{C8EAE334-28F4-4A91-8787-828DA9D65D41}" type="sibTrans" cxnId="{2B7D0C02-8B15-4336-9A43-6345D576E4F4}">
      <dgm:prSet/>
      <dgm:spPr/>
      <dgm:t>
        <a:bodyPr/>
        <a:lstStyle/>
        <a:p>
          <a:endParaRPr lang="en-US"/>
        </a:p>
      </dgm:t>
    </dgm:pt>
    <dgm:pt modelId="{01716D49-C8F5-452A-B094-ACDEE9E0F63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PMGSY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4DF7588-9460-4B3E-8AA8-F4831AA2F05C}" type="parTrans" cxnId="{18ABE171-93A4-47C0-A926-E1516EA46365}">
      <dgm:prSet/>
      <dgm:spPr/>
      <dgm:t>
        <a:bodyPr/>
        <a:lstStyle/>
        <a:p>
          <a:endParaRPr lang="en-US"/>
        </a:p>
      </dgm:t>
    </dgm:pt>
    <dgm:pt modelId="{11C6F1B2-4C96-44ED-895D-1C18AA53A776}" type="sibTrans" cxnId="{18ABE171-93A4-47C0-A926-E1516EA46365}">
      <dgm:prSet/>
      <dgm:spPr/>
      <dgm:t>
        <a:bodyPr/>
        <a:lstStyle/>
        <a:p>
          <a:endParaRPr lang="en-US"/>
        </a:p>
      </dgm:t>
    </dgm:pt>
    <dgm:pt modelId="{F96DEEFE-7140-4325-9477-C894717C889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 &amp; 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432C191-1EAF-4010-ABB9-F19C78CF3439}" type="parTrans" cxnId="{07D3426F-8CD0-4822-A95F-8E671DFB24C0}">
      <dgm:prSet/>
      <dgm:spPr/>
      <dgm:t>
        <a:bodyPr/>
        <a:lstStyle/>
        <a:p>
          <a:endParaRPr lang="en-US"/>
        </a:p>
      </dgm:t>
    </dgm:pt>
    <dgm:pt modelId="{1DACE255-6209-41F7-9F54-BED3602B9875}" type="sibTrans" cxnId="{07D3426F-8CD0-4822-A95F-8E671DFB24C0}">
      <dgm:prSet/>
      <dgm:spPr/>
      <dgm:t>
        <a:bodyPr/>
        <a:lstStyle/>
        <a:p>
          <a:endParaRPr lang="en-US"/>
        </a:p>
      </dgm:t>
    </dgm:pt>
    <dgm:pt modelId="{42D9B33B-2C4A-4264-876C-56842CAB21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SBM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8DED40-3345-4371-B62C-3897F3C3DA7E}" type="parTrans" cxnId="{7CCD93FA-5302-4057-831D-BC9E791D0E50}">
      <dgm:prSet/>
      <dgm:spPr/>
      <dgm:t>
        <a:bodyPr/>
        <a:lstStyle/>
        <a:p>
          <a:endParaRPr lang="en-US"/>
        </a:p>
      </dgm:t>
    </dgm:pt>
    <dgm:pt modelId="{F6AFC12D-A9DD-4880-AC69-FEDA4CAF23DE}" type="sibTrans" cxnId="{7CCD93FA-5302-4057-831D-BC9E791D0E50}">
      <dgm:prSet/>
      <dgm:spPr/>
      <dgm:t>
        <a:bodyPr/>
        <a:lstStyle/>
        <a:p>
          <a:endParaRPr lang="en-US"/>
        </a:p>
      </dgm:t>
    </dgm:pt>
    <dgm:pt modelId="{E2253B5B-70C2-4751-A394-1AB3E614A5B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8AFFA6-B9E4-4743-91F0-0FB0AC878F23}" type="parTrans" cxnId="{A7E1C3AC-C78E-4568-B465-0260A018B40A}">
      <dgm:prSet/>
      <dgm:spPr/>
      <dgm:t>
        <a:bodyPr/>
        <a:lstStyle/>
        <a:p>
          <a:endParaRPr lang="en-US"/>
        </a:p>
      </dgm:t>
    </dgm:pt>
    <dgm:pt modelId="{70E786B3-E9C5-4E2F-A901-69FAFA36D9FA}" type="sibTrans" cxnId="{A7E1C3AC-C78E-4568-B465-0260A018B40A}">
      <dgm:prSet/>
      <dgm:spPr/>
      <dgm:t>
        <a:bodyPr/>
        <a:lstStyle/>
        <a:p>
          <a:endParaRPr lang="en-US"/>
        </a:p>
      </dgm:t>
    </dgm:pt>
    <dgm:pt modelId="{5D2D593E-A6E6-45C7-8D3F-53FC06BEC4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Macro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9190B93-8DDF-4737-8490-017C52E0E059}" type="parTrans" cxnId="{46837550-1B32-4B20-8E29-144A7CA04B2F}">
      <dgm:prSet/>
      <dgm:spPr/>
      <dgm:t>
        <a:bodyPr/>
        <a:lstStyle/>
        <a:p>
          <a:endParaRPr lang="en-US"/>
        </a:p>
      </dgm:t>
    </dgm:pt>
    <dgm:pt modelId="{C4CBC3E4-9E0D-437B-B026-F23F6ECFC4F1}" type="sibTrans" cxnId="{46837550-1B32-4B20-8E29-144A7CA04B2F}">
      <dgm:prSet/>
      <dgm:spPr/>
      <dgm:t>
        <a:bodyPr/>
        <a:lstStyle/>
        <a:p>
          <a:endParaRPr lang="en-US"/>
        </a:p>
      </dgm:t>
    </dgm:pt>
    <dgm:pt modelId="{7D02E243-CB83-4E65-886E-D93B8266B36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0485AF-42BD-48CD-BC01-BD2C9C346626}" type="parTrans" cxnId="{4FE6AA40-4B46-44D9-A08D-E9833585E830}">
      <dgm:prSet/>
      <dgm:spPr/>
      <dgm:t>
        <a:bodyPr/>
        <a:lstStyle/>
        <a:p>
          <a:endParaRPr lang="en-US"/>
        </a:p>
      </dgm:t>
    </dgm:pt>
    <dgm:pt modelId="{F8A2F223-F3E2-43F0-A3A2-6D8C82B4872A}" type="sibTrans" cxnId="{4FE6AA40-4B46-44D9-A08D-E9833585E830}">
      <dgm:prSet/>
      <dgm:spPr/>
      <dgm:t>
        <a:bodyPr/>
        <a:lstStyle/>
        <a:p>
          <a:endParaRPr lang="en-US"/>
        </a:p>
      </dgm:t>
    </dgm:pt>
    <dgm:pt modelId="{2C3A7F00-5BA5-4284-924C-985B3EF0CEB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426B4E8-6410-43E4-8C46-DF610682B7F4}" type="parTrans" cxnId="{A1700EA0-FAE3-4522-9E5C-DE5CDF221976}">
      <dgm:prSet/>
      <dgm:spPr/>
      <dgm:t>
        <a:bodyPr/>
        <a:lstStyle/>
        <a:p>
          <a:endParaRPr lang="en-US"/>
        </a:p>
      </dgm:t>
    </dgm:pt>
    <dgm:pt modelId="{179BE48B-9B19-41FE-B704-C515AFD1DEE7}" type="sibTrans" cxnId="{A1700EA0-FAE3-4522-9E5C-DE5CDF221976}">
      <dgm:prSet/>
      <dgm:spPr/>
      <dgm:t>
        <a:bodyPr/>
        <a:lstStyle/>
        <a:p>
          <a:endParaRPr lang="en-US"/>
        </a:p>
      </dgm:t>
    </dgm:pt>
    <dgm:pt modelId="{B4D1A4AA-92A6-4A6C-9456-8832A6C308AD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BRGF, RGPSA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110BBBBF-FF71-41B3-897D-BC2B83632601}" type="parTrans" cxnId="{53E10BBF-FF62-4C7B-92CC-C2DCFD3693DE}">
      <dgm:prSet/>
      <dgm:spPr/>
      <dgm:t>
        <a:bodyPr/>
        <a:lstStyle/>
        <a:p>
          <a:endParaRPr lang="en-US"/>
        </a:p>
      </dgm:t>
    </dgm:pt>
    <dgm:pt modelId="{0FCF2B64-835C-446E-A224-A37F71870201}" type="sibTrans" cxnId="{53E10BBF-FF62-4C7B-92CC-C2DCFD3693DE}">
      <dgm:prSet/>
      <dgm:spPr/>
      <dgm:t>
        <a:bodyPr/>
        <a:lstStyle/>
        <a:p>
          <a:endParaRPr lang="en-US"/>
        </a:p>
      </dgm:t>
    </dgm:pt>
    <dgm:pt modelId="{3F13CCFF-C441-4544-B84A-21397239082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Adarsh</a:t>
          </a:r>
          <a:r>
            <a:rPr lang="en-US" dirty="0" smtClean="0">
              <a:latin typeface="Franklin Gothic Medium Cond" panose="020B0606030402020204" pitchFamily="34" charset="0"/>
            </a:rPr>
            <a:t> 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D04FAF4-4773-410B-A34F-58B6A8C3E4A9}" type="parTrans" cxnId="{82770CCD-663C-4593-AE2A-E64013C43691}">
      <dgm:prSet/>
      <dgm:spPr/>
      <dgm:t>
        <a:bodyPr/>
        <a:lstStyle/>
        <a:p>
          <a:endParaRPr lang="en-US"/>
        </a:p>
      </dgm:t>
    </dgm:pt>
    <dgm:pt modelId="{076416DB-4D0E-402A-A57D-6DBD813B7999}" type="sibTrans" cxnId="{82770CCD-663C-4593-AE2A-E64013C43691}">
      <dgm:prSet/>
      <dgm:spPr/>
      <dgm:t>
        <a:bodyPr/>
        <a:lstStyle/>
        <a:p>
          <a:endParaRPr lang="en-US"/>
        </a:p>
      </dgm:t>
    </dgm:pt>
    <dgm:pt modelId="{FBD487BB-3692-4806-9C9B-07618783920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Rurban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267F1CE-E99D-476A-9E1D-D1A1186CAFE7}" type="parTrans" cxnId="{EBD096CB-6678-4FE9-AE2E-92830DDF974D}">
      <dgm:prSet/>
      <dgm:spPr/>
      <dgm:t>
        <a:bodyPr/>
        <a:lstStyle/>
        <a:p>
          <a:endParaRPr lang="en-US"/>
        </a:p>
      </dgm:t>
    </dgm:pt>
    <dgm:pt modelId="{C3849C45-AE05-4F2F-854A-B90B38CF7C00}" type="sibTrans" cxnId="{EBD096CB-6678-4FE9-AE2E-92830DDF974D}">
      <dgm:prSet/>
      <dgm:spPr/>
      <dgm:t>
        <a:bodyPr/>
        <a:lstStyle/>
        <a:p>
          <a:endParaRPr lang="en-US"/>
        </a:p>
      </dgm:t>
    </dgm:pt>
    <dgm:pt modelId="{1BCA2AB9-3DFE-44DF-8E10-ECE28FFDAFA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680802-7B10-4CE4-AF4B-37B1D27C34F9}" type="parTrans" cxnId="{09CB4F5F-34B3-44C9-A446-C1F146697FA0}">
      <dgm:prSet/>
      <dgm:spPr/>
      <dgm:t>
        <a:bodyPr/>
        <a:lstStyle/>
        <a:p>
          <a:endParaRPr lang="en-US"/>
        </a:p>
      </dgm:t>
    </dgm:pt>
    <dgm:pt modelId="{7A50C399-E0FA-4035-86A4-525AA1EF788A}" type="sibTrans" cxnId="{09CB4F5F-34B3-44C9-A446-C1F146697FA0}">
      <dgm:prSet/>
      <dgm:spPr/>
      <dgm:t>
        <a:bodyPr/>
        <a:lstStyle/>
        <a:p>
          <a:endParaRPr lang="en-US"/>
        </a:p>
      </dgm:t>
    </dgm:pt>
    <dgm:pt modelId="{14E7105A-F3F5-4401-8020-FC4BCFE81BD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6011AF-7D37-42D5-AA4B-BBCA10F2D79A}" type="parTrans" cxnId="{519E815F-48D1-49FE-A00E-3F9A1595D4DB}">
      <dgm:prSet/>
      <dgm:spPr/>
      <dgm:t>
        <a:bodyPr/>
        <a:lstStyle/>
        <a:p>
          <a:endParaRPr lang="en-US"/>
        </a:p>
      </dgm:t>
    </dgm:pt>
    <dgm:pt modelId="{2AE620A1-F802-4723-B852-D5261B9F1B1E}" type="sibTrans" cxnId="{519E815F-48D1-49FE-A00E-3F9A1595D4DB}">
      <dgm:prSet/>
      <dgm:spPr/>
      <dgm:t>
        <a:bodyPr/>
        <a:lstStyle/>
        <a:p>
          <a:endParaRPr lang="en-US"/>
        </a:p>
      </dgm:t>
    </dgm:pt>
    <dgm:pt modelId="{84D7A6E6-FCE4-4002-9214-05D7121546DA}" type="pres">
      <dgm:prSet presAssocID="{88DBFC1A-DBD8-42D4-8A30-739A3CF2272D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30DFCB5-897A-400C-A415-1E918DF62037}" type="pres">
      <dgm:prSet presAssocID="{8031FAFE-8792-402E-B344-83FD371FD046}" presName="composite" presStyleCnt="0"/>
      <dgm:spPr/>
    </dgm:pt>
    <dgm:pt modelId="{6CDB589B-52BF-417A-B8A7-4847FE43443F}" type="pres">
      <dgm:prSet presAssocID="{8031FAFE-8792-402E-B344-83FD371FD046}" presName="Accent" presStyleLbl="alignAcc1" presStyleIdx="0" presStyleCnt="5"/>
      <dgm:spPr/>
    </dgm:pt>
    <dgm:pt modelId="{9763FFBD-0569-4248-A4A2-B5C9AC142FC7}" type="pres">
      <dgm:prSet presAssocID="{8031FAFE-8792-402E-B344-83FD371FD046}" presName="Imag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BD87A8-FD84-4BA9-838B-414F8284DD34}" type="pres">
      <dgm:prSet presAssocID="{8031FAFE-8792-402E-B344-83FD371FD046}" presName="Child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25D4-8008-43F7-A520-80E0BAEBF6AA}" type="pres">
      <dgm:prSet presAssocID="{8031FAFE-8792-402E-B344-83FD371FD046}" presName="Paren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489EC-FC6F-4A09-9A29-0E6BE590A768}" type="pres">
      <dgm:prSet presAssocID="{95DFC484-FBCA-4F07-BEB8-A774ACACC20B}" presName="sibTrans" presStyleCnt="0"/>
      <dgm:spPr/>
    </dgm:pt>
    <dgm:pt modelId="{D2FEF949-CC9E-4E91-B217-4AF428A7FD9F}" type="pres">
      <dgm:prSet presAssocID="{BD8722EA-D55A-41BF-9BD4-13077D5841DA}" presName="composite" presStyleCnt="0"/>
      <dgm:spPr/>
    </dgm:pt>
    <dgm:pt modelId="{9DD5306A-7346-4C31-875B-B3E98FF7D345}" type="pres">
      <dgm:prSet presAssocID="{BD8722EA-D55A-41BF-9BD4-13077D5841DA}" presName="Accent" presStyleLbl="alignAcc1" presStyleIdx="1" presStyleCnt="5"/>
      <dgm:spPr/>
    </dgm:pt>
    <dgm:pt modelId="{F854BDD7-E35E-4886-BD1D-5E49ADEDB349}" type="pres">
      <dgm:prSet presAssocID="{BD8722EA-D55A-41BF-9BD4-13077D5841DA}" presName="Image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456233F-01D4-475B-801D-EAF970CB910D}" type="pres">
      <dgm:prSet presAssocID="{BD8722EA-D55A-41BF-9BD4-13077D5841DA}" presName="Child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EAF86-CA9E-495A-A913-093B164324BE}" type="pres">
      <dgm:prSet presAssocID="{BD8722EA-D55A-41BF-9BD4-13077D5841DA}" presName="Paren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BD20C-1128-4E16-BFF2-EF8443D3E244}" type="pres">
      <dgm:prSet presAssocID="{C8EAE334-28F4-4A91-8787-828DA9D65D41}" presName="sibTrans" presStyleCnt="0"/>
      <dgm:spPr/>
    </dgm:pt>
    <dgm:pt modelId="{2931052D-4A54-4C36-83ED-C311BAE23CC6}" type="pres">
      <dgm:prSet presAssocID="{F96DEEFE-7140-4325-9477-C894717C8890}" presName="composite" presStyleCnt="0"/>
      <dgm:spPr/>
    </dgm:pt>
    <dgm:pt modelId="{3607CFF2-8C0F-424E-8C66-68933221E0D2}" type="pres">
      <dgm:prSet presAssocID="{F96DEEFE-7140-4325-9477-C894717C8890}" presName="Accent" presStyleLbl="alignAcc1" presStyleIdx="2" presStyleCnt="5"/>
      <dgm:spPr/>
    </dgm:pt>
    <dgm:pt modelId="{11CA3481-4B94-4C72-9B06-DD91AD88BD7B}" type="pres">
      <dgm:prSet presAssocID="{F96DEEFE-7140-4325-9477-C894717C8890}" presName="Image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46B4A93-EAB9-4F18-BA3A-E422F6DD109F}" type="pres">
      <dgm:prSet presAssocID="{F96DEEFE-7140-4325-9477-C894717C8890}" presName="Child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61053-B112-4FC7-BDC8-2B944B7A6479}" type="pres">
      <dgm:prSet presAssocID="{F96DEEFE-7140-4325-9477-C894717C8890}" presName="Paren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196C-2734-47D1-A24F-FF98C45C00E4}" type="pres">
      <dgm:prSet presAssocID="{1DACE255-6209-41F7-9F54-BED3602B9875}" presName="sibTrans" presStyleCnt="0"/>
      <dgm:spPr/>
    </dgm:pt>
    <dgm:pt modelId="{9ECF72B5-2DBC-4156-B3DA-8F707CC97B4C}" type="pres">
      <dgm:prSet presAssocID="{E2253B5B-70C2-4751-A394-1AB3E614A5B8}" presName="composite" presStyleCnt="0"/>
      <dgm:spPr/>
    </dgm:pt>
    <dgm:pt modelId="{A74C4111-DFC3-4C36-8E19-D58F94AB1D92}" type="pres">
      <dgm:prSet presAssocID="{E2253B5B-70C2-4751-A394-1AB3E614A5B8}" presName="Accent" presStyleLbl="alignAcc1" presStyleIdx="3" presStyleCnt="5"/>
      <dgm:spPr/>
    </dgm:pt>
    <dgm:pt modelId="{0A63E325-9EDE-4157-A585-48E29192097E}" type="pres">
      <dgm:prSet presAssocID="{E2253B5B-70C2-4751-A394-1AB3E614A5B8}" presName="Image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DE7D6D0-E9EA-4760-A7F2-9A44834E0298}" type="pres">
      <dgm:prSet presAssocID="{E2253B5B-70C2-4751-A394-1AB3E614A5B8}" presName="Chil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09FEE-104A-427E-A81B-9061CD6B1C54}" type="pres">
      <dgm:prSet presAssocID="{E2253B5B-70C2-4751-A394-1AB3E614A5B8}" presName="Paren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81184-190C-48D4-B706-B15E2BF62166}" type="pres">
      <dgm:prSet presAssocID="{70E786B3-E9C5-4E2F-A901-69FAFA36D9FA}" presName="sibTrans" presStyleCnt="0"/>
      <dgm:spPr/>
    </dgm:pt>
    <dgm:pt modelId="{01A7360E-013F-4610-A1F3-7B49495C8AEA}" type="pres">
      <dgm:prSet presAssocID="{5D2D593E-A6E6-45C7-8D3F-53FC06BEC430}" presName="composite" presStyleCnt="0"/>
      <dgm:spPr/>
    </dgm:pt>
    <dgm:pt modelId="{357481C1-04C9-4472-9F9A-5DE55EF29E22}" type="pres">
      <dgm:prSet presAssocID="{5D2D593E-A6E6-45C7-8D3F-53FC06BEC430}" presName="Accent" presStyleLbl="alignAcc1" presStyleIdx="4" presStyleCnt="5"/>
      <dgm:spPr/>
    </dgm:pt>
    <dgm:pt modelId="{41DFFB28-026F-410A-9873-0E3DF430EED9}" type="pres">
      <dgm:prSet presAssocID="{5D2D593E-A6E6-45C7-8D3F-53FC06BEC430}" presName="Image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90D3F621-2181-4FD2-A797-5BF8BDF2D64F}" type="pres">
      <dgm:prSet presAssocID="{5D2D593E-A6E6-45C7-8D3F-53FC06BEC430}" presName="Child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0AC22-B635-49FD-9A86-2EA5B7D4D356}" type="pres">
      <dgm:prSet presAssocID="{5D2D593E-A6E6-45C7-8D3F-53FC06BEC430}" presName="Paren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A2E213-B365-4EFE-8709-5FF24181B887}" type="presOf" srcId="{1BCA2AB9-3DFE-44DF-8E10-ECE28FFDAFAB}" destId="{646B4A93-EAB9-4F18-BA3A-E422F6DD109F}" srcOrd="0" destOrd="2" presId="urn:microsoft.com/office/officeart/2008/layout/TitlePictureLineup"/>
    <dgm:cxn modelId="{C0AD79BD-EC5E-49FA-89CF-9ECD75852462}" type="presOf" srcId="{8031FAFE-8792-402E-B344-83FD371FD046}" destId="{4DE325D4-8008-43F7-A520-80E0BAEBF6AA}" srcOrd="0" destOrd="0" presId="urn:microsoft.com/office/officeart/2008/layout/TitlePictureLineup"/>
    <dgm:cxn modelId="{4FE6AA40-4B46-44D9-A08D-E9833585E830}" srcId="{E2253B5B-70C2-4751-A394-1AB3E614A5B8}" destId="{7D02E243-CB83-4E65-886E-D93B8266B367}" srcOrd="0" destOrd="0" parTransId="{420485AF-42BD-48CD-BC01-BD2C9C346626}" sibTransId="{F8A2F223-F3E2-43F0-A3A2-6D8C82B4872A}"/>
    <dgm:cxn modelId="{09CB4F5F-34B3-44C9-A446-C1F146697FA0}" srcId="{42D9B33B-2C4A-4264-876C-56842CAB2123}" destId="{1BCA2AB9-3DFE-44DF-8E10-ECE28FFDAFAB}" srcOrd="1" destOrd="0" parTransId="{86680802-7B10-4CE4-AF4B-37B1D27C34F9}" sibTransId="{7A50C399-E0FA-4035-86A4-525AA1EF788A}"/>
    <dgm:cxn modelId="{532167B7-790A-469E-8201-007E3183469F}" type="presOf" srcId="{42D9B33B-2C4A-4264-876C-56842CAB2123}" destId="{646B4A93-EAB9-4F18-BA3A-E422F6DD109F}" srcOrd="0" destOrd="0" presId="urn:microsoft.com/office/officeart/2008/layout/TitlePictureLineup"/>
    <dgm:cxn modelId="{07D3426F-8CD0-4822-A95F-8E671DFB24C0}" srcId="{88DBFC1A-DBD8-42D4-8A30-739A3CF2272D}" destId="{F96DEEFE-7140-4325-9477-C894717C8890}" srcOrd="2" destOrd="0" parTransId="{A432C191-1EAF-4010-ABB9-F19C78CF3439}" sibTransId="{1DACE255-6209-41F7-9F54-BED3602B9875}"/>
    <dgm:cxn modelId="{F58859B3-27E1-4959-A243-D01DA57CA3DB}" type="presOf" srcId="{E2253B5B-70C2-4751-A394-1AB3E614A5B8}" destId="{03C09FEE-104A-427E-A81B-9061CD6B1C54}" srcOrd="0" destOrd="0" presId="urn:microsoft.com/office/officeart/2008/layout/TitlePictureLineup"/>
    <dgm:cxn modelId="{519E815F-48D1-49FE-A00E-3F9A1595D4DB}" srcId="{42D9B33B-2C4A-4264-876C-56842CAB2123}" destId="{14E7105A-F3F5-4401-8020-FC4BCFE81BD8}" srcOrd="0" destOrd="0" parTransId="{086011AF-7D37-42D5-AA4B-BBCA10F2D79A}" sibTransId="{2AE620A1-F802-4723-B852-D5261B9F1B1E}"/>
    <dgm:cxn modelId="{289ECBD7-DC7F-4763-8900-856F0590C54B}" type="presOf" srcId="{0E46CB2D-2DA7-48AC-AE7A-543AE5BDDBDE}" destId="{34BD87A8-FD84-4BA9-838B-414F8284DD34}" srcOrd="0" destOrd="0" presId="urn:microsoft.com/office/officeart/2008/layout/TitlePictureLineup"/>
    <dgm:cxn modelId="{82770CCD-663C-4593-AE2A-E64013C43691}" srcId="{5D2D593E-A6E6-45C7-8D3F-53FC06BEC430}" destId="{3F13CCFF-C441-4544-B84A-21397239082E}" srcOrd="1" destOrd="0" parTransId="{3D04FAF4-4773-410B-A34F-58B6A8C3E4A9}" sibTransId="{076416DB-4D0E-402A-A57D-6DBD813B7999}"/>
    <dgm:cxn modelId="{923EE3D7-97BF-4036-84A4-F30852DE7F87}" type="presOf" srcId="{88DBFC1A-DBD8-42D4-8A30-739A3CF2272D}" destId="{84D7A6E6-FCE4-4002-9214-05D7121546DA}" srcOrd="0" destOrd="0" presId="urn:microsoft.com/office/officeart/2008/layout/TitlePictureLineup"/>
    <dgm:cxn modelId="{F86DE21A-4420-4FDC-81E4-FB61643C466D}" srcId="{8031FAFE-8792-402E-B344-83FD371FD046}" destId="{0E46CB2D-2DA7-48AC-AE7A-543AE5BDDBDE}" srcOrd="0" destOrd="0" parTransId="{E66B0112-8870-4041-A6AE-83E507FD049E}" sibTransId="{A2C40CB7-0D39-456A-A82E-7CDE5D08CF8F}"/>
    <dgm:cxn modelId="{A7E1C3AC-C78E-4568-B465-0260A018B40A}" srcId="{88DBFC1A-DBD8-42D4-8A30-739A3CF2272D}" destId="{E2253B5B-70C2-4751-A394-1AB3E614A5B8}" srcOrd="3" destOrd="0" parTransId="{168AFFA6-B9E4-4743-91F0-0FB0AC878F23}" sibTransId="{70E786B3-E9C5-4E2F-A901-69FAFA36D9FA}"/>
    <dgm:cxn modelId="{EBD096CB-6678-4FE9-AE2E-92830DDF974D}" srcId="{5D2D593E-A6E6-45C7-8D3F-53FC06BEC430}" destId="{FBD487BB-3692-4806-9C9B-07618783920E}" srcOrd="2" destOrd="0" parTransId="{1267F1CE-E99D-476A-9E1D-D1A1186CAFE7}" sibTransId="{C3849C45-AE05-4F2F-854A-B90B38CF7C00}"/>
    <dgm:cxn modelId="{5AC8FA96-5939-48F5-A11C-DFF324F1C101}" type="presOf" srcId="{F96DEEFE-7140-4325-9477-C894717C8890}" destId="{6B061053-B112-4FC7-BDC8-2B944B7A6479}" srcOrd="0" destOrd="0" presId="urn:microsoft.com/office/officeart/2008/layout/TitlePictureLineup"/>
    <dgm:cxn modelId="{64DE643D-030B-4286-9000-CCF0AB1FF576}" type="presOf" srcId="{B4D1A4AA-92A6-4A6C-9456-8832A6C308AD}" destId="{90D3F621-2181-4FD2-A797-5BF8BDF2D64F}" srcOrd="0" destOrd="0" presId="urn:microsoft.com/office/officeart/2008/layout/TitlePictureLineup"/>
    <dgm:cxn modelId="{64E1A753-2235-417F-BE1A-9DCF9945C1FC}" type="presOf" srcId="{5D2D593E-A6E6-45C7-8D3F-53FC06BEC430}" destId="{4400AC22-B635-49FD-9A86-2EA5B7D4D356}" srcOrd="0" destOrd="0" presId="urn:microsoft.com/office/officeart/2008/layout/TitlePictureLineup"/>
    <dgm:cxn modelId="{7CCD93FA-5302-4057-831D-BC9E791D0E50}" srcId="{F96DEEFE-7140-4325-9477-C894717C8890}" destId="{42D9B33B-2C4A-4264-876C-56842CAB2123}" srcOrd="0" destOrd="0" parTransId="{4B8DED40-3345-4371-B62C-3897F3C3DA7E}" sibTransId="{F6AFC12D-A9DD-4880-AC69-FEDA4CAF23DE}"/>
    <dgm:cxn modelId="{A0DD4F78-0025-45BB-B416-F338BD8DD9C9}" type="presOf" srcId="{BD8722EA-D55A-41BF-9BD4-13077D5841DA}" destId="{6C8EAF86-CA9E-495A-A913-093B164324BE}" srcOrd="0" destOrd="0" presId="urn:microsoft.com/office/officeart/2008/layout/TitlePictureLineup"/>
    <dgm:cxn modelId="{C345841F-07AF-4417-AB6D-B64D910ABE24}" srcId="{88DBFC1A-DBD8-42D4-8A30-739A3CF2272D}" destId="{8031FAFE-8792-402E-B344-83FD371FD046}" srcOrd="0" destOrd="0" parTransId="{84C41C37-C9DB-4EB4-A40C-11DAD2508287}" sibTransId="{95DFC484-FBCA-4F07-BEB8-A774ACACC20B}"/>
    <dgm:cxn modelId="{21CE71B1-2510-416A-9D0C-C1632F5EB267}" type="presOf" srcId="{FBD487BB-3692-4806-9C9B-07618783920E}" destId="{90D3F621-2181-4FD2-A797-5BF8BDF2D64F}" srcOrd="0" destOrd="2" presId="urn:microsoft.com/office/officeart/2008/layout/TitlePictureLineup"/>
    <dgm:cxn modelId="{D392F4A5-8BDF-433A-9557-68F322CE5D03}" type="presOf" srcId="{7D02E243-CB83-4E65-886E-D93B8266B367}" destId="{4DE7D6D0-E9EA-4760-A7F2-9A44834E0298}" srcOrd="0" destOrd="0" presId="urn:microsoft.com/office/officeart/2008/layout/TitlePictureLineup"/>
    <dgm:cxn modelId="{53E10BBF-FF62-4C7B-92CC-C2DCFD3693DE}" srcId="{5D2D593E-A6E6-45C7-8D3F-53FC06BEC430}" destId="{B4D1A4AA-92A6-4A6C-9456-8832A6C308AD}" srcOrd="0" destOrd="0" parTransId="{110BBBBF-FF71-41B3-897D-BC2B83632601}" sibTransId="{0FCF2B64-835C-446E-A224-A37F71870201}"/>
    <dgm:cxn modelId="{F6677B3E-E8CB-479C-9BD4-C4ECE2BAC069}" type="presOf" srcId="{2C3A7F00-5BA5-4284-924C-985B3EF0CEB4}" destId="{4DE7D6D0-E9EA-4760-A7F2-9A44834E0298}" srcOrd="0" destOrd="1" presId="urn:microsoft.com/office/officeart/2008/layout/TitlePictureLineup"/>
    <dgm:cxn modelId="{18ABE171-93A4-47C0-A926-E1516EA46365}" srcId="{BD8722EA-D55A-41BF-9BD4-13077D5841DA}" destId="{01716D49-C8F5-452A-B094-ACDEE9E0F637}" srcOrd="0" destOrd="0" parTransId="{44DF7588-9460-4B3E-8AA8-F4831AA2F05C}" sibTransId="{11C6F1B2-4C96-44ED-895D-1C18AA53A776}"/>
    <dgm:cxn modelId="{2B7D0C02-8B15-4336-9A43-6345D576E4F4}" srcId="{88DBFC1A-DBD8-42D4-8A30-739A3CF2272D}" destId="{BD8722EA-D55A-41BF-9BD4-13077D5841DA}" srcOrd="1" destOrd="0" parTransId="{BF94F17D-8410-467F-B726-412E75799D9C}" sibTransId="{C8EAE334-28F4-4A91-8787-828DA9D65D41}"/>
    <dgm:cxn modelId="{46837550-1B32-4B20-8E29-144A7CA04B2F}" srcId="{88DBFC1A-DBD8-42D4-8A30-739A3CF2272D}" destId="{5D2D593E-A6E6-45C7-8D3F-53FC06BEC430}" srcOrd="4" destOrd="0" parTransId="{29190B93-8DDF-4737-8490-017C52E0E059}" sibTransId="{C4CBC3E4-9E0D-437B-B026-F23F6ECFC4F1}"/>
    <dgm:cxn modelId="{1FC18153-531C-4A76-B6DE-D4745F560793}" type="presOf" srcId="{14E7105A-F3F5-4401-8020-FC4BCFE81BD8}" destId="{646B4A93-EAB9-4F18-BA3A-E422F6DD109F}" srcOrd="0" destOrd="1" presId="urn:microsoft.com/office/officeart/2008/layout/TitlePictureLineup"/>
    <dgm:cxn modelId="{6599610C-DB3F-457E-9E11-D05B9D1F7C00}" type="presOf" srcId="{3F13CCFF-C441-4544-B84A-21397239082E}" destId="{90D3F621-2181-4FD2-A797-5BF8BDF2D64F}" srcOrd="0" destOrd="1" presId="urn:microsoft.com/office/officeart/2008/layout/TitlePictureLineup"/>
    <dgm:cxn modelId="{EB9452D7-8DD2-4557-B657-2E22E29DE2A0}" type="presOf" srcId="{01716D49-C8F5-452A-B094-ACDEE9E0F637}" destId="{A456233F-01D4-475B-801D-EAF970CB910D}" srcOrd="0" destOrd="0" presId="urn:microsoft.com/office/officeart/2008/layout/TitlePictureLineup"/>
    <dgm:cxn modelId="{A1700EA0-FAE3-4522-9E5C-DE5CDF221976}" srcId="{E2253B5B-70C2-4751-A394-1AB3E614A5B8}" destId="{2C3A7F00-5BA5-4284-924C-985B3EF0CEB4}" srcOrd="1" destOrd="0" parTransId="{D426B4E8-6410-43E4-8C46-DF610682B7F4}" sibTransId="{179BE48B-9B19-41FE-B704-C515AFD1DEE7}"/>
    <dgm:cxn modelId="{0512DE2F-B447-4350-9724-496223B99937}" type="presParOf" srcId="{84D7A6E6-FCE4-4002-9214-05D7121546DA}" destId="{330DFCB5-897A-400C-A415-1E918DF62037}" srcOrd="0" destOrd="0" presId="urn:microsoft.com/office/officeart/2008/layout/TitlePictureLineup"/>
    <dgm:cxn modelId="{A89E3614-3C27-4606-9A81-7C6CAF62303D}" type="presParOf" srcId="{330DFCB5-897A-400C-A415-1E918DF62037}" destId="{6CDB589B-52BF-417A-B8A7-4847FE43443F}" srcOrd="0" destOrd="0" presId="urn:microsoft.com/office/officeart/2008/layout/TitlePictureLineup"/>
    <dgm:cxn modelId="{33768032-4EAE-47D3-BB60-85F1328DDCB0}" type="presParOf" srcId="{330DFCB5-897A-400C-A415-1E918DF62037}" destId="{9763FFBD-0569-4248-A4A2-B5C9AC142FC7}" srcOrd="1" destOrd="0" presId="urn:microsoft.com/office/officeart/2008/layout/TitlePictureLineup"/>
    <dgm:cxn modelId="{C9812205-7A0B-470C-9406-58DE826CD636}" type="presParOf" srcId="{330DFCB5-897A-400C-A415-1E918DF62037}" destId="{34BD87A8-FD84-4BA9-838B-414F8284DD34}" srcOrd="2" destOrd="0" presId="urn:microsoft.com/office/officeart/2008/layout/TitlePictureLineup"/>
    <dgm:cxn modelId="{939CF587-A6DF-4373-AD85-45BA4EFCE365}" type="presParOf" srcId="{330DFCB5-897A-400C-A415-1E918DF62037}" destId="{4DE325D4-8008-43F7-A520-80E0BAEBF6AA}" srcOrd="3" destOrd="0" presId="urn:microsoft.com/office/officeart/2008/layout/TitlePictureLineup"/>
    <dgm:cxn modelId="{E0435D42-3D16-41F8-BE8B-065620B57E36}" type="presParOf" srcId="{84D7A6E6-FCE4-4002-9214-05D7121546DA}" destId="{5F4489EC-FC6F-4A09-9A29-0E6BE590A768}" srcOrd="1" destOrd="0" presId="urn:microsoft.com/office/officeart/2008/layout/TitlePictureLineup"/>
    <dgm:cxn modelId="{542E93E6-10A3-4B49-812C-84C11092EF1C}" type="presParOf" srcId="{84D7A6E6-FCE4-4002-9214-05D7121546DA}" destId="{D2FEF949-CC9E-4E91-B217-4AF428A7FD9F}" srcOrd="2" destOrd="0" presId="urn:microsoft.com/office/officeart/2008/layout/TitlePictureLineup"/>
    <dgm:cxn modelId="{92702487-D307-4CA5-9CF9-8492ACDD40CE}" type="presParOf" srcId="{D2FEF949-CC9E-4E91-B217-4AF428A7FD9F}" destId="{9DD5306A-7346-4C31-875B-B3E98FF7D345}" srcOrd="0" destOrd="0" presId="urn:microsoft.com/office/officeart/2008/layout/TitlePictureLineup"/>
    <dgm:cxn modelId="{75BA9171-34A9-4E54-8314-EFFFBD34CD4C}" type="presParOf" srcId="{D2FEF949-CC9E-4E91-B217-4AF428A7FD9F}" destId="{F854BDD7-E35E-4886-BD1D-5E49ADEDB349}" srcOrd="1" destOrd="0" presId="urn:microsoft.com/office/officeart/2008/layout/TitlePictureLineup"/>
    <dgm:cxn modelId="{6E76B116-F0DF-4559-AD31-CC599C0F9362}" type="presParOf" srcId="{D2FEF949-CC9E-4E91-B217-4AF428A7FD9F}" destId="{A456233F-01D4-475B-801D-EAF970CB910D}" srcOrd="2" destOrd="0" presId="urn:microsoft.com/office/officeart/2008/layout/TitlePictureLineup"/>
    <dgm:cxn modelId="{58621A08-3C54-444B-B9BE-1723A9784ACF}" type="presParOf" srcId="{D2FEF949-CC9E-4E91-B217-4AF428A7FD9F}" destId="{6C8EAF86-CA9E-495A-A913-093B164324BE}" srcOrd="3" destOrd="0" presId="urn:microsoft.com/office/officeart/2008/layout/TitlePictureLineup"/>
    <dgm:cxn modelId="{3704E6AD-C0EB-43D2-9D2B-4D63A8AFA151}" type="presParOf" srcId="{84D7A6E6-FCE4-4002-9214-05D7121546DA}" destId="{D39BD20C-1128-4E16-BFF2-EF8443D3E244}" srcOrd="3" destOrd="0" presId="urn:microsoft.com/office/officeart/2008/layout/TitlePictureLineup"/>
    <dgm:cxn modelId="{3AC0CED1-9134-4CAA-9DAF-89EFC350B0B9}" type="presParOf" srcId="{84D7A6E6-FCE4-4002-9214-05D7121546DA}" destId="{2931052D-4A54-4C36-83ED-C311BAE23CC6}" srcOrd="4" destOrd="0" presId="urn:microsoft.com/office/officeart/2008/layout/TitlePictureLineup"/>
    <dgm:cxn modelId="{332F9967-C838-4A38-9032-D8E2378BBE3F}" type="presParOf" srcId="{2931052D-4A54-4C36-83ED-C311BAE23CC6}" destId="{3607CFF2-8C0F-424E-8C66-68933221E0D2}" srcOrd="0" destOrd="0" presId="urn:microsoft.com/office/officeart/2008/layout/TitlePictureLineup"/>
    <dgm:cxn modelId="{0BD35709-33BB-4BF7-A7CE-DD56095F1028}" type="presParOf" srcId="{2931052D-4A54-4C36-83ED-C311BAE23CC6}" destId="{11CA3481-4B94-4C72-9B06-DD91AD88BD7B}" srcOrd="1" destOrd="0" presId="urn:microsoft.com/office/officeart/2008/layout/TitlePictureLineup"/>
    <dgm:cxn modelId="{39686031-FCFA-4E81-99CD-0E87327578D3}" type="presParOf" srcId="{2931052D-4A54-4C36-83ED-C311BAE23CC6}" destId="{646B4A93-EAB9-4F18-BA3A-E422F6DD109F}" srcOrd="2" destOrd="0" presId="urn:microsoft.com/office/officeart/2008/layout/TitlePictureLineup"/>
    <dgm:cxn modelId="{6FAF446F-FDFD-42A5-A2BE-2A7C95EC4152}" type="presParOf" srcId="{2931052D-4A54-4C36-83ED-C311BAE23CC6}" destId="{6B061053-B112-4FC7-BDC8-2B944B7A6479}" srcOrd="3" destOrd="0" presId="urn:microsoft.com/office/officeart/2008/layout/TitlePictureLineup"/>
    <dgm:cxn modelId="{A6D1A62B-DF89-4EB9-989D-DDFF797B0AEE}" type="presParOf" srcId="{84D7A6E6-FCE4-4002-9214-05D7121546DA}" destId="{42DC196C-2734-47D1-A24F-FF98C45C00E4}" srcOrd="5" destOrd="0" presId="urn:microsoft.com/office/officeart/2008/layout/TitlePictureLineup"/>
    <dgm:cxn modelId="{06BA6816-AF08-44C3-905C-35157302F1D2}" type="presParOf" srcId="{84D7A6E6-FCE4-4002-9214-05D7121546DA}" destId="{9ECF72B5-2DBC-4156-B3DA-8F707CC97B4C}" srcOrd="6" destOrd="0" presId="urn:microsoft.com/office/officeart/2008/layout/TitlePictureLineup"/>
    <dgm:cxn modelId="{A22D0BEA-533A-4BA2-9D76-BA32F9C2AE2F}" type="presParOf" srcId="{9ECF72B5-2DBC-4156-B3DA-8F707CC97B4C}" destId="{A74C4111-DFC3-4C36-8E19-D58F94AB1D92}" srcOrd="0" destOrd="0" presId="urn:microsoft.com/office/officeart/2008/layout/TitlePictureLineup"/>
    <dgm:cxn modelId="{A0F743E4-D287-45C3-AA70-8044ED20D34E}" type="presParOf" srcId="{9ECF72B5-2DBC-4156-B3DA-8F707CC97B4C}" destId="{0A63E325-9EDE-4157-A585-48E29192097E}" srcOrd="1" destOrd="0" presId="urn:microsoft.com/office/officeart/2008/layout/TitlePictureLineup"/>
    <dgm:cxn modelId="{FAB36358-C5AB-4519-B23E-083CA0F8F5FD}" type="presParOf" srcId="{9ECF72B5-2DBC-4156-B3DA-8F707CC97B4C}" destId="{4DE7D6D0-E9EA-4760-A7F2-9A44834E0298}" srcOrd="2" destOrd="0" presId="urn:microsoft.com/office/officeart/2008/layout/TitlePictureLineup"/>
    <dgm:cxn modelId="{AF5F6240-DC45-4FA5-AB39-B8C9EFCA9782}" type="presParOf" srcId="{9ECF72B5-2DBC-4156-B3DA-8F707CC97B4C}" destId="{03C09FEE-104A-427E-A81B-9061CD6B1C54}" srcOrd="3" destOrd="0" presId="urn:microsoft.com/office/officeart/2008/layout/TitlePictureLineup"/>
    <dgm:cxn modelId="{9A59CDFC-9323-48E5-A538-B4576432724C}" type="presParOf" srcId="{84D7A6E6-FCE4-4002-9214-05D7121546DA}" destId="{01181184-190C-48D4-B706-B15E2BF62166}" srcOrd="7" destOrd="0" presId="urn:microsoft.com/office/officeart/2008/layout/TitlePictureLineup"/>
    <dgm:cxn modelId="{2D06E3AB-5249-470D-84B7-3DEE9DEF95F9}" type="presParOf" srcId="{84D7A6E6-FCE4-4002-9214-05D7121546DA}" destId="{01A7360E-013F-4610-A1F3-7B49495C8AEA}" srcOrd="8" destOrd="0" presId="urn:microsoft.com/office/officeart/2008/layout/TitlePictureLineup"/>
    <dgm:cxn modelId="{66DC295A-58BE-4185-9BF2-230ABE8A879F}" type="presParOf" srcId="{01A7360E-013F-4610-A1F3-7B49495C8AEA}" destId="{357481C1-04C9-4472-9F9A-5DE55EF29E22}" srcOrd="0" destOrd="0" presId="urn:microsoft.com/office/officeart/2008/layout/TitlePictureLineup"/>
    <dgm:cxn modelId="{5965367A-5503-4EA1-AA9F-6320EA19DF23}" type="presParOf" srcId="{01A7360E-013F-4610-A1F3-7B49495C8AEA}" destId="{41DFFB28-026F-410A-9873-0E3DF430EED9}" srcOrd="1" destOrd="0" presId="urn:microsoft.com/office/officeart/2008/layout/TitlePictureLineup"/>
    <dgm:cxn modelId="{D6CB1347-C3A8-436F-B1E3-3771A8793DD3}" type="presParOf" srcId="{01A7360E-013F-4610-A1F3-7B49495C8AEA}" destId="{90D3F621-2181-4FD2-A797-5BF8BDF2D64F}" srcOrd="2" destOrd="0" presId="urn:microsoft.com/office/officeart/2008/layout/TitlePictureLineup"/>
    <dgm:cxn modelId="{AC0B4E0C-831E-480D-BB57-55D01B4A1A71}" type="presParOf" srcId="{01A7360E-013F-4610-A1F3-7B49495C8AEA}" destId="{4400AC22-B635-49FD-9A86-2EA5B7D4D356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8DBFC1A-DBD8-42D4-8A30-739A3CF2272D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31FAFE-8792-402E-B344-83FD371FD0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C41C37-C9DB-4EB4-A40C-11DAD2508287}" type="parTrans" cxnId="{C345841F-07AF-4417-AB6D-B64D910ABE24}">
      <dgm:prSet/>
      <dgm:spPr/>
      <dgm:t>
        <a:bodyPr/>
        <a:lstStyle/>
        <a:p>
          <a:endParaRPr lang="en-US"/>
        </a:p>
      </dgm:t>
    </dgm:pt>
    <dgm:pt modelId="{95DFC484-FBCA-4F07-BEB8-A774ACACC20B}" type="sibTrans" cxnId="{C345841F-07AF-4417-AB6D-B64D910ABE24}">
      <dgm:prSet/>
      <dgm:spPr/>
      <dgm:t>
        <a:bodyPr/>
        <a:lstStyle/>
        <a:p>
          <a:endParaRPr lang="en-US"/>
        </a:p>
      </dgm:t>
    </dgm:pt>
    <dgm:pt modelId="{0E46CB2D-2DA7-48AC-AE7A-543AE5BDDBD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DD </a:t>
          </a:r>
          <a:r>
            <a:rPr lang="en-US" dirty="0" err="1" smtClean="0">
              <a:latin typeface="Franklin Gothic Medium Cond" panose="020B0606030402020204" pitchFamily="34" charset="0"/>
            </a:rPr>
            <a:t>Gramin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Vidhyuti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6B0112-8870-4041-A6AE-83E507FD049E}" type="parTrans" cxnId="{F86DE21A-4420-4FDC-81E4-FB61643C466D}">
      <dgm:prSet/>
      <dgm:spPr/>
      <dgm:t>
        <a:bodyPr/>
        <a:lstStyle/>
        <a:p>
          <a:endParaRPr lang="en-US"/>
        </a:p>
      </dgm:t>
    </dgm:pt>
    <dgm:pt modelId="{A2C40CB7-0D39-456A-A82E-7CDE5D08CF8F}" type="sibTrans" cxnId="{F86DE21A-4420-4FDC-81E4-FB61643C466D}">
      <dgm:prSet/>
      <dgm:spPr/>
      <dgm:t>
        <a:bodyPr/>
        <a:lstStyle/>
        <a:p>
          <a:endParaRPr lang="en-US"/>
        </a:p>
      </dgm:t>
    </dgm:pt>
    <dgm:pt modelId="{BD8722EA-D55A-41BF-9BD4-13077D5841D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F94F17D-8410-467F-B726-412E75799D9C}" type="parTrans" cxnId="{2B7D0C02-8B15-4336-9A43-6345D576E4F4}">
      <dgm:prSet/>
      <dgm:spPr/>
      <dgm:t>
        <a:bodyPr/>
        <a:lstStyle/>
        <a:p>
          <a:endParaRPr lang="en-US"/>
        </a:p>
      </dgm:t>
    </dgm:pt>
    <dgm:pt modelId="{C8EAE334-28F4-4A91-8787-828DA9D65D41}" type="sibTrans" cxnId="{2B7D0C02-8B15-4336-9A43-6345D576E4F4}">
      <dgm:prSet/>
      <dgm:spPr/>
      <dgm:t>
        <a:bodyPr/>
        <a:lstStyle/>
        <a:p>
          <a:endParaRPr lang="en-US"/>
        </a:p>
      </dgm:t>
    </dgm:pt>
    <dgm:pt modelId="{01716D49-C8F5-452A-B094-ACDEE9E0F63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PMGSY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4DF7588-9460-4B3E-8AA8-F4831AA2F05C}" type="parTrans" cxnId="{18ABE171-93A4-47C0-A926-E1516EA46365}">
      <dgm:prSet/>
      <dgm:spPr/>
      <dgm:t>
        <a:bodyPr/>
        <a:lstStyle/>
        <a:p>
          <a:endParaRPr lang="en-US"/>
        </a:p>
      </dgm:t>
    </dgm:pt>
    <dgm:pt modelId="{11C6F1B2-4C96-44ED-895D-1C18AA53A776}" type="sibTrans" cxnId="{18ABE171-93A4-47C0-A926-E1516EA46365}">
      <dgm:prSet/>
      <dgm:spPr/>
      <dgm:t>
        <a:bodyPr/>
        <a:lstStyle/>
        <a:p>
          <a:endParaRPr lang="en-US"/>
        </a:p>
      </dgm:t>
    </dgm:pt>
    <dgm:pt modelId="{F96DEEFE-7140-4325-9477-C894717C889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 &amp; 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432C191-1EAF-4010-ABB9-F19C78CF3439}" type="parTrans" cxnId="{07D3426F-8CD0-4822-A95F-8E671DFB24C0}">
      <dgm:prSet/>
      <dgm:spPr/>
      <dgm:t>
        <a:bodyPr/>
        <a:lstStyle/>
        <a:p>
          <a:endParaRPr lang="en-US"/>
        </a:p>
      </dgm:t>
    </dgm:pt>
    <dgm:pt modelId="{1DACE255-6209-41F7-9F54-BED3602B9875}" type="sibTrans" cxnId="{07D3426F-8CD0-4822-A95F-8E671DFB24C0}">
      <dgm:prSet/>
      <dgm:spPr/>
      <dgm:t>
        <a:bodyPr/>
        <a:lstStyle/>
        <a:p>
          <a:endParaRPr lang="en-US"/>
        </a:p>
      </dgm:t>
    </dgm:pt>
    <dgm:pt modelId="{42D9B33B-2C4A-4264-876C-56842CAB21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SBM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8DED40-3345-4371-B62C-3897F3C3DA7E}" type="parTrans" cxnId="{7CCD93FA-5302-4057-831D-BC9E791D0E50}">
      <dgm:prSet/>
      <dgm:spPr/>
      <dgm:t>
        <a:bodyPr/>
        <a:lstStyle/>
        <a:p>
          <a:endParaRPr lang="en-US"/>
        </a:p>
      </dgm:t>
    </dgm:pt>
    <dgm:pt modelId="{F6AFC12D-A9DD-4880-AC69-FEDA4CAF23DE}" type="sibTrans" cxnId="{7CCD93FA-5302-4057-831D-BC9E791D0E50}">
      <dgm:prSet/>
      <dgm:spPr/>
      <dgm:t>
        <a:bodyPr/>
        <a:lstStyle/>
        <a:p>
          <a:endParaRPr lang="en-US"/>
        </a:p>
      </dgm:t>
    </dgm:pt>
    <dgm:pt modelId="{E2253B5B-70C2-4751-A394-1AB3E614A5B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8AFFA6-B9E4-4743-91F0-0FB0AC878F23}" type="parTrans" cxnId="{A7E1C3AC-C78E-4568-B465-0260A018B40A}">
      <dgm:prSet/>
      <dgm:spPr/>
      <dgm:t>
        <a:bodyPr/>
        <a:lstStyle/>
        <a:p>
          <a:endParaRPr lang="en-US"/>
        </a:p>
      </dgm:t>
    </dgm:pt>
    <dgm:pt modelId="{70E786B3-E9C5-4E2F-A901-69FAFA36D9FA}" type="sibTrans" cxnId="{A7E1C3AC-C78E-4568-B465-0260A018B40A}">
      <dgm:prSet/>
      <dgm:spPr/>
      <dgm:t>
        <a:bodyPr/>
        <a:lstStyle/>
        <a:p>
          <a:endParaRPr lang="en-US"/>
        </a:p>
      </dgm:t>
    </dgm:pt>
    <dgm:pt modelId="{5D2D593E-A6E6-45C7-8D3F-53FC06BEC4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Macro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9190B93-8DDF-4737-8490-017C52E0E059}" type="parTrans" cxnId="{46837550-1B32-4B20-8E29-144A7CA04B2F}">
      <dgm:prSet/>
      <dgm:spPr/>
      <dgm:t>
        <a:bodyPr/>
        <a:lstStyle/>
        <a:p>
          <a:endParaRPr lang="en-US"/>
        </a:p>
      </dgm:t>
    </dgm:pt>
    <dgm:pt modelId="{C4CBC3E4-9E0D-437B-B026-F23F6ECFC4F1}" type="sibTrans" cxnId="{46837550-1B32-4B20-8E29-144A7CA04B2F}">
      <dgm:prSet/>
      <dgm:spPr/>
      <dgm:t>
        <a:bodyPr/>
        <a:lstStyle/>
        <a:p>
          <a:endParaRPr lang="en-US"/>
        </a:p>
      </dgm:t>
    </dgm:pt>
    <dgm:pt modelId="{7D02E243-CB83-4E65-886E-D93B8266B36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0485AF-42BD-48CD-BC01-BD2C9C346626}" type="parTrans" cxnId="{4FE6AA40-4B46-44D9-A08D-E9833585E830}">
      <dgm:prSet/>
      <dgm:spPr/>
      <dgm:t>
        <a:bodyPr/>
        <a:lstStyle/>
        <a:p>
          <a:endParaRPr lang="en-US"/>
        </a:p>
      </dgm:t>
    </dgm:pt>
    <dgm:pt modelId="{F8A2F223-F3E2-43F0-A3A2-6D8C82B4872A}" type="sibTrans" cxnId="{4FE6AA40-4B46-44D9-A08D-E9833585E830}">
      <dgm:prSet/>
      <dgm:spPr/>
      <dgm:t>
        <a:bodyPr/>
        <a:lstStyle/>
        <a:p>
          <a:endParaRPr lang="en-US"/>
        </a:p>
      </dgm:t>
    </dgm:pt>
    <dgm:pt modelId="{2C3A7F00-5BA5-4284-924C-985B3EF0CEB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426B4E8-6410-43E4-8C46-DF610682B7F4}" type="parTrans" cxnId="{A1700EA0-FAE3-4522-9E5C-DE5CDF221976}">
      <dgm:prSet/>
      <dgm:spPr/>
      <dgm:t>
        <a:bodyPr/>
        <a:lstStyle/>
        <a:p>
          <a:endParaRPr lang="en-US"/>
        </a:p>
      </dgm:t>
    </dgm:pt>
    <dgm:pt modelId="{179BE48B-9B19-41FE-B704-C515AFD1DEE7}" type="sibTrans" cxnId="{A1700EA0-FAE3-4522-9E5C-DE5CDF221976}">
      <dgm:prSet/>
      <dgm:spPr/>
      <dgm:t>
        <a:bodyPr/>
        <a:lstStyle/>
        <a:p>
          <a:endParaRPr lang="en-US"/>
        </a:p>
      </dgm:t>
    </dgm:pt>
    <dgm:pt modelId="{B4D1A4AA-92A6-4A6C-9456-8832A6C308AD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BRGF, RGPSA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110BBBBF-FF71-41B3-897D-BC2B83632601}" type="parTrans" cxnId="{53E10BBF-FF62-4C7B-92CC-C2DCFD3693DE}">
      <dgm:prSet/>
      <dgm:spPr/>
      <dgm:t>
        <a:bodyPr/>
        <a:lstStyle/>
        <a:p>
          <a:endParaRPr lang="en-US"/>
        </a:p>
      </dgm:t>
    </dgm:pt>
    <dgm:pt modelId="{0FCF2B64-835C-446E-A224-A37F71870201}" type="sibTrans" cxnId="{53E10BBF-FF62-4C7B-92CC-C2DCFD3693DE}">
      <dgm:prSet/>
      <dgm:spPr/>
      <dgm:t>
        <a:bodyPr/>
        <a:lstStyle/>
        <a:p>
          <a:endParaRPr lang="en-US"/>
        </a:p>
      </dgm:t>
    </dgm:pt>
    <dgm:pt modelId="{3F13CCFF-C441-4544-B84A-21397239082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Adarsh</a:t>
          </a:r>
          <a:r>
            <a:rPr lang="en-US" dirty="0" smtClean="0">
              <a:latin typeface="Franklin Gothic Medium Cond" panose="020B0606030402020204" pitchFamily="34" charset="0"/>
            </a:rPr>
            <a:t> 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D04FAF4-4773-410B-A34F-58B6A8C3E4A9}" type="parTrans" cxnId="{82770CCD-663C-4593-AE2A-E64013C43691}">
      <dgm:prSet/>
      <dgm:spPr/>
      <dgm:t>
        <a:bodyPr/>
        <a:lstStyle/>
        <a:p>
          <a:endParaRPr lang="en-US"/>
        </a:p>
      </dgm:t>
    </dgm:pt>
    <dgm:pt modelId="{076416DB-4D0E-402A-A57D-6DBD813B7999}" type="sibTrans" cxnId="{82770CCD-663C-4593-AE2A-E64013C43691}">
      <dgm:prSet/>
      <dgm:spPr/>
      <dgm:t>
        <a:bodyPr/>
        <a:lstStyle/>
        <a:p>
          <a:endParaRPr lang="en-US"/>
        </a:p>
      </dgm:t>
    </dgm:pt>
    <dgm:pt modelId="{FBD487BB-3692-4806-9C9B-07618783920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Rurban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267F1CE-E99D-476A-9E1D-D1A1186CAFE7}" type="parTrans" cxnId="{EBD096CB-6678-4FE9-AE2E-92830DDF974D}">
      <dgm:prSet/>
      <dgm:spPr/>
      <dgm:t>
        <a:bodyPr/>
        <a:lstStyle/>
        <a:p>
          <a:endParaRPr lang="en-US"/>
        </a:p>
      </dgm:t>
    </dgm:pt>
    <dgm:pt modelId="{C3849C45-AE05-4F2F-854A-B90B38CF7C00}" type="sibTrans" cxnId="{EBD096CB-6678-4FE9-AE2E-92830DDF974D}">
      <dgm:prSet/>
      <dgm:spPr/>
      <dgm:t>
        <a:bodyPr/>
        <a:lstStyle/>
        <a:p>
          <a:endParaRPr lang="en-US"/>
        </a:p>
      </dgm:t>
    </dgm:pt>
    <dgm:pt modelId="{1BCA2AB9-3DFE-44DF-8E10-ECE28FFDAFA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680802-7B10-4CE4-AF4B-37B1D27C34F9}" type="parTrans" cxnId="{09CB4F5F-34B3-44C9-A446-C1F146697FA0}">
      <dgm:prSet/>
      <dgm:spPr/>
      <dgm:t>
        <a:bodyPr/>
        <a:lstStyle/>
        <a:p>
          <a:endParaRPr lang="en-US"/>
        </a:p>
      </dgm:t>
    </dgm:pt>
    <dgm:pt modelId="{7A50C399-E0FA-4035-86A4-525AA1EF788A}" type="sibTrans" cxnId="{09CB4F5F-34B3-44C9-A446-C1F146697FA0}">
      <dgm:prSet/>
      <dgm:spPr/>
      <dgm:t>
        <a:bodyPr/>
        <a:lstStyle/>
        <a:p>
          <a:endParaRPr lang="en-US"/>
        </a:p>
      </dgm:t>
    </dgm:pt>
    <dgm:pt modelId="{14E7105A-F3F5-4401-8020-FC4BCFE81BD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6011AF-7D37-42D5-AA4B-BBCA10F2D79A}" type="parTrans" cxnId="{519E815F-48D1-49FE-A00E-3F9A1595D4DB}">
      <dgm:prSet/>
      <dgm:spPr/>
      <dgm:t>
        <a:bodyPr/>
        <a:lstStyle/>
        <a:p>
          <a:endParaRPr lang="en-US"/>
        </a:p>
      </dgm:t>
    </dgm:pt>
    <dgm:pt modelId="{2AE620A1-F802-4723-B852-D5261B9F1B1E}" type="sibTrans" cxnId="{519E815F-48D1-49FE-A00E-3F9A1595D4DB}">
      <dgm:prSet/>
      <dgm:spPr/>
      <dgm:t>
        <a:bodyPr/>
        <a:lstStyle/>
        <a:p>
          <a:endParaRPr lang="en-US"/>
        </a:p>
      </dgm:t>
    </dgm:pt>
    <dgm:pt modelId="{84D7A6E6-FCE4-4002-9214-05D7121546DA}" type="pres">
      <dgm:prSet presAssocID="{88DBFC1A-DBD8-42D4-8A30-739A3CF2272D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30DFCB5-897A-400C-A415-1E918DF62037}" type="pres">
      <dgm:prSet presAssocID="{8031FAFE-8792-402E-B344-83FD371FD046}" presName="composite" presStyleCnt="0"/>
      <dgm:spPr/>
    </dgm:pt>
    <dgm:pt modelId="{6CDB589B-52BF-417A-B8A7-4847FE43443F}" type="pres">
      <dgm:prSet presAssocID="{8031FAFE-8792-402E-B344-83FD371FD046}" presName="Accent" presStyleLbl="alignAcc1" presStyleIdx="0" presStyleCnt="5"/>
      <dgm:spPr/>
    </dgm:pt>
    <dgm:pt modelId="{9763FFBD-0569-4248-A4A2-B5C9AC142FC7}" type="pres">
      <dgm:prSet presAssocID="{8031FAFE-8792-402E-B344-83FD371FD046}" presName="Imag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BD87A8-FD84-4BA9-838B-414F8284DD34}" type="pres">
      <dgm:prSet presAssocID="{8031FAFE-8792-402E-B344-83FD371FD046}" presName="Child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25D4-8008-43F7-A520-80E0BAEBF6AA}" type="pres">
      <dgm:prSet presAssocID="{8031FAFE-8792-402E-B344-83FD371FD046}" presName="Paren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489EC-FC6F-4A09-9A29-0E6BE590A768}" type="pres">
      <dgm:prSet presAssocID="{95DFC484-FBCA-4F07-BEB8-A774ACACC20B}" presName="sibTrans" presStyleCnt="0"/>
      <dgm:spPr/>
    </dgm:pt>
    <dgm:pt modelId="{D2FEF949-CC9E-4E91-B217-4AF428A7FD9F}" type="pres">
      <dgm:prSet presAssocID="{BD8722EA-D55A-41BF-9BD4-13077D5841DA}" presName="composite" presStyleCnt="0"/>
      <dgm:spPr/>
    </dgm:pt>
    <dgm:pt modelId="{9DD5306A-7346-4C31-875B-B3E98FF7D345}" type="pres">
      <dgm:prSet presAssocID="{BD8722EA-D55A-41BF-9BD4-13077D5841DA}" presName="Accent" presStyleLbl="alignAcc1" presStyleIdx="1" presStyleCnt="5"/>
      <dgm:spPr/>
    </dgm:pt>
    <dgm:pt modelId="{F854BDD7-E35E-4886-BD1D-5E49ADEDB349}" type="pres">
      <dgm:prSet presAssocID="{BD8722EA-D55A-41BF-9BD4-13077D5841DA}" presName="Image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456233F-01D4-475B-801D-EAF970CB910D}" type="pres">
      <dgm:prSet presAssocID="{BD8722EA-D55A-41BF-9BD4-13077D5841DA}" presName="Child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EAF86-CA9E-495A-A913-093B164324BE}" type="pres">
      <dgm:prSet presAssocID="{BD8722EA-D55A-41BF-9BD4-13077D5841DA}" presName="Paren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BD20C-1128-4E16-BFF2-EF8443D3E244}" type="pres">
      <dgm:prSet presAssocID="{C8EAE334-28F4-4A91-8787-828DA9D65D41}" presName="sibTrans" presStyleCnt="0"/>
      <dgm:spPr/>
    </dgm:pt>
    <dgm:pt modelId="{2931052D-4A54-4C36-83ED-C311BAE23CC6}" type="pres">
      <dgm:prSet presAssocID="{F96DEEFE-7140-4325-9477-C894717C8890}" presName="composite" presStyleCnt="0"/>
      <dgm:spPr/>
    </dgm:pt>
    <dgm:pt modelId="{3607CFF2-8C0F-424E-8C66-68933221E0D2}" type="pres">
      <dgm:prSet presAssocID="{F96DEEFE-7140-4325-9477-C894717C8890}" presName="Accent" presStyleLbl="alignAcc1" presStyleIdx="2" presStyleCnt="5"/>
      <dgm:spPr/>
    </dgm:pt>
    <dgm:pt modelId="{11CA3481-4B94-4C72-9B06-DD91AD88BD7B}" type="pres">
      <dgm:prSet presAssocID="{F96DEEFE-7140-4325-9477-C894717C8890}" presName="Image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46B4A93-EAB9-4F18-BA3A-E422F6DD109F}" type="pres">
      <dgm:prSet presAssocID="{F96DEEFE-7140-4325-9477-C894717C8890}" presName="Child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61053-B112-4FC7-BDC8-2B944B7A6479}" type="pres">
      <dgm:prSet presAssocID="{F96DEEFE-7140-4325-9477-C894717C8890}" presName="Paren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196C-2734-47D1-A24F-FF98C45C00E4}" type="pres">
      <dgm:prSet presAssocID="{1DACE255-6209-41F7-9F54-BED3602B9875}" presName="sibTrans" presStyleCnt="0"/>
      <dgm:spPr/>
    </dgm:pt>
    <dgm:pt modelId="{9ECF72B5-2DBC-4156-B3DA-8F707CC97B4C}" type="pres">
      <dgm:prSet presAssocID="{E2253B5B-70C2-4751-A394-1AB3E614A5B8}" presName="composite" presStyleCnt="0"/>
      <dgm:spPr/>
    </dgm:pt>
    <dgm:pt modelId="{A74C4111-DFC3-4C36-8E19-D58F94AB1D92}" type="pres">
      <dgm:prSet presAssocID="{E2253B5B-70C2-4751-A394-1AB3E614A5B8}" presName="Accent" presStyleLbl="alignAcc1" presStyleIdx="3" presStyleCnt="5"/>
      <dgm:spPr/>
    </dgm:pt>
    <dgm:pt modelId="{0A63E325-9EDE-4157-A585-48E29192097E}" type="pres">
      <dgm:prSet presAssocID="{E2253B5B-70C2-4751-A394-1AB3E614A5B8}" presName="Image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DE7D6D0-E9EA-4760-A7F2-9A44834E0298}" type="pres">
      <dgm:prSet presAssocID="{E2253B5B-70C2-4751-A394-1AB3E614A5B8}" presName="Chil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09FEE-104A-427E-A81B-9061CD6B1C54}" type="pres">
      <dgm:prSet presAssocID="{E2253B5B-70C2-4751-A394-1AB3E614A5B8}" presName="Paren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81184-190C-48D4-B706-B15E2BF62166}" type="pres">
      <dgm:prSet presAssocID="{70E786B3-E9C5-4E2F-A901-69FAFA36D9FA}" presName="sibTrans" presStyleCnt="0"/>
      <dgm:spPr/>
    </dgm:pt>
    <dgm:pt modelId="{01A7360E-013F-4610-A1F3-7B49495C8AEA}" type="pres">
      <dgm:prSet presAssocID="{5D2D593E-A6E6-45C7-8D3F-53FC06BEC430}" presName="composite" presStyleCnt="0"/>
      <dgm:spPr/>
    </dgm:pt>
    <dgm:pt modelId="{357481C1-04C9-4472-9F9A-5DE55EF29E22}" type="pres">
      <dgm:prSet presAssocID="{5D2D593E-A6E6-45C7-8D3F-53FC06BEC430}" presName="Accent" presStyleLbl="alignAcc1" presStyleIdx="4" presStyleCnt="5"/>
      <dgm:spPr/>
    </dgm:pt>
    <dgm:pt modelId="{41DFFB28-026F-410A-9873-0E3DF430EED9}" type="pres">
      <dgm:prSet presAssocID="{5D2D593E-A6E6-45C7-8D3F-53FC06BEC430}" presName="Image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90D3F621-2181-4FD2-A797-5BF8BDF2D64F}" type="pres">
      <dgm:prSet presAssocID="{5D2D593E-A6E6-45C7-8D3F-53FC06BEC430}" presName="Child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0AC22-B635-49FD-9A86-2EA5B7D4D356}" type="pres">
      <dgm:prSet presAssocID="{5D2D593E-A6E6-45C7-8D3F-53FC06BEC430}" presName="Paren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E6AA40-4B46-44D9-A08D-E9833585E830}" srcId="{E2253B5B-70C2-4751-A394-1AB3E614A5B8}" destId="{7D02E243-CB83-4E65-886E-D93B8266B367}" srcOrd="0" destOrd="0" parTransId="{420485AF-42BD-48CD-BC01-BD2C9C346626}" sibTransId="{F8A2F223-F3E2-43F0-A3A2-6D8C82B4872A}"/>
    <dgm:cxn modelId="{09CB4F5F-34B3-44C9-A446-C1F146697FA0}" srcId="{42D9B33B-2C4A-4264-876C-56842CAB2123}" destId="{1BCA2AB9-3DFE-44DF-8E10-ECE28FFDAFAB}" srcOrd="1" destOrd="0" parTransId="{86680802-7B10-4CE4-AF4B-37B1D27C34F9}" sibTransId="{7A50C399-E0FA-4035-86A4-525AA1EF788A}"/>
    <dgm:cxn modelId="{07D3426F-8CD0-4822-A95F-8E671DFB24C0}" srcId="{88DBFC1A-DBD8-42D4-8A30-739A3CF2272D}" destId="{F96DEEFE-7140-4325-9477-C894717C8890}" srcOrd="2" destOrd="0" parTransId="{A432C191-1EAF-4010-ABB9-F19C78CF3439}" sibTransId="{1DACE255-6209-41F7-9F54-BED3602B9875}"/>
    <dgm:cxn modelId="{913D09C4-CC79-4D61-9FA8-6121B607040E}" type="presOf" srcId="{01716D49-C8F5-452A-B094-ACDEE9E0F637}" destId="{A456233F-01D4-475B-801D-EAF970CB910D}" srcOrd="0" destOrd="0" presId="urn:microsoft.com/office/officeart/2008/layout/TitlePictureLineup"/>
    <dgm:cxn modelId="{E8280312-2260-451F-96C0-F307520E6D7C}" type="presOf" srcId="{14E7105A-F3F5-4401-8020-FC4BCFE81BD8}" destId="{646B4A93-EAB9-4F18-BA3A-E422F6DD109F}" srcOrd="0" destOrd="1" presId="urn:microsoft.com/office/officeart/2008/layout/TitlePictureLineup"/>
    <dgm:cxn modelId="{11918CF8-5F9A-46FD-BF19-B7C2025CCFA4}" type="presOf" srcId="{8031FAFE-8792-402E-B344-83FD371FD046}" destId="{4DE325D4-8008-43F7-A520-80E0BAEBF6AA}" srcOrd="0" destOrd="0" presId="urn:microsoft.com/office/officeart/2008/layout/TitlePictureLineup"/>
    <dgm:cxn modelId="{519E815F-48D1-49FE-A00E-3F9A1595D4DB}" srcId="{42D9B33B-2C4A-4264-876C-56842CAB2123}" destId="{14E7105A-F3F5-4401-8020-FC4BCFE81BD8}" srcOrd="0" destOrd="0" parTransId="{086011AF-7D37-42D5-AA4B-BBCA10F2D79A}" sibTransId="{2AE620A1-F802-4723-B852-D5261B9F1B1E}"/>
    <dgm:cxn modelId="{82770CCD-663C-4593-AE2A-E64013C43691}" srcId="{5D2D593E-A6E6-45C7-8D3F-53FC06BEC430}" destId="{3F13CCFF-C441-4544-B84A-21397239082E}" srcOrd="1" destOrd="0" parTransId="{3D04FAF4-4773-410B-A34F-58B6A8C3E4A9}" sibTransId="{076416DB-4D0E-402A-A57D-6DBD813B7999}"/>
    <dgm:cxn modelId="{F86DE21A-4420-4FDC-81E4-FB61643C466D}" srcId="{8031FAFE-8792-402E-B344-83FD371FD046}" destId="{0E46CB2D-2DA7-48AC-AE7A-543AE5BDDBDE}" srcOrd="0" destOrd="0" parTransId="{E66B0112-8870-4041-A6AE-83E507FD049E}" sibTransId="{A2C40CB7-0D39-456A-A82E-7CDE5D08CF8F}"/>
    <dgm:cxn modelId="{A7E1C3AC-C78E-4568-B465-0260A018B40A}" srcId="{88DBFC1A-DBD8-42D4-8A30-739A3CF2272D}" destId="{E2253B5B-70C2-4751-A394-1AB3E614A5B8}" srcOrd="3" destOrd="0" parTransId="{168AFFA6-B9E4-4743-91F0-0FB0AC878F23}" sibTransId="{70E786B3-E9C5-4E2F-A901-69FAFA36D9FA}"/>
    <dgm:cxn modelId="{804CC0F1-2221-445D-9455-E404768CD121}" type="presOf" srcId="{88DBFC1A-DBD8-42D4-8A30-739A3CF2272D}" destId="{84D7A6E6-FCE4-4002-9214-05D7121546DA}" srcOrd="0" destOrd="0" presId="urn:microsoft.com/office/officeart/2008/layout/TitlePictureLineup"/>
    <dgm:cxn modelId="{4E818A33-1A85-4D9A-B740-6E7FFC7042D4}" type="presOf" srcId="{B4D1A4AA-92A6-4A6C-9456-8832A6C308AD}" destId="{90D3F621-2181-4FD2-A797-5BF8BDF2D64F}" srcOrd="0" destOrd="0" presId="urn:microsoft.com/office/officeart/2008/layout/TitlePictureLineup"/>
    <dgm:cxn modelId="{EBD096CB-6678-4FE9-AE2E-92830DDF974D}" srcId="{5D2D593E-A6E6-45C7-8D3F-53FC06BEC430}" destId="{FBD487BB-3692-4806-9C9B-07618783920E}" srcOrd="2" destOrd="0" parTransId="{1267F1CE-E99D-476A-9E1D-D1A1186CAFE7}" sibTransId="{C3849C45-AE05-4F2F-854A-B90B38CF7C00}"/>
    <dgm:cxn modelId="{997E3DE5-6ADE-4986-9DE9-F2FE5ECF88CD}" type="presOf" srcId="{42D9B33B-2C4A-4264-876C-56842CAB2123}" destId="{646B4A93-EAB9-4F18-BA3A-E422F6DD109F}" srcOrd="0" destOrd="0" presId="urn:microsoft.com/office/officeart/2008/layout/TitlePictureLineup"/>
    <dgm:cxn modelId="{7CCD93FA-5302-4057-831D-BC9E791D0E50}" srcId="{F96DEEFE-7140-4325-9477-C894717C8890}" destId="{42D9B33B-2C4A-4264-876C-56842CAB2123}" srcOrd="0" destOrd="0" parTransId="{4B8DED40-3345-4371-B62C-3897F3C3DA7E}" sibTransId="{F6AFC12D-A9DD-4880-AC69-FEDA4CAF23DE}"/>
    <dgm:cxn modelId="{6F505D0D-3085-44AC-A208-1ACFCAF8E452}" type="presOf" srcId="{FBD487BB-3692-4806-9C9B-07618783920E}" destId="{90D3F621-2181-4FD2-A797-5BF8BDF2D64F}" srcOrd="0" destOrd="2" presId="urn:microsoft.com/office/officeart/2008/layout/TitlePictureLineup"/>
    <dgm:cxn modelId="{C345841F-07AF-4417-AB6D-B64D910ABE24}" srcId="{88DBFC1A-DBD8-42D4-8A30-739A3CF2272D}" destId="{8031FAFE-8792-402E-B344-83FD371FD046}" srcOrd="0" destOrd="0" parTransId="{84C41C37-C9DB-4EB4-A40C-11DAD2508287}" sibTransId="{95DFC484-FBCA-4F07-BEB8-A774ACACC20B}"/>
    <dgm:cxn modelId="{CA886D84-F98E-45CF-8D0B-A764FE9124B7}" type="presOf" srcId="{3F13CCFF-C441-4544-B84A-21397239082E}" destId="{90D3F621-2181-4FD2-A797-5BF8BDF2D64F}" srcOrd="0" destOrd="1" presId="urn:microsoft.com/office/officeart/2008/layout/TitlePictureLineup"/>
    <dgm:cxn modelId="{53E10BBF-FF62-4C7B-92CC-C2DCFD3693DE}" srcId="{5D2D593E-A6E6-45C7-8D3F-53FC06BEC430}" destId="{B4D1A4AA-92A6-4A6C-9456-8832A6C308AD}" srcOrd="0" destOrd="0" parTransId="{110BBBBF-FF71-41B3-897D-BC2B83632601}" sibTransId="{0FCF2B64-835C-446E-A224-A37F71870201}"/>
    <dgm:cxn modelId="{E10FE643-60C3-48EB-B5EE-E75F99CBB73B}" type="presOf" srcId="{F96DEEFE-7140-4325-9477-C894717C8890}" destId="{6B061053-B112-4FC7-BDC8-2B944B7A6479}" srcOrd="0" destOrd="0" presId="urn:microsoft.com/office/officeart/2008/layout/TitlePictureLineup"/>
    <dgm:cxn modelId="{A5E69B16-73B3-4CA8-B4FA-0525386EF641}" type="presOf" srcId="{5D2D593E-A6E6-45C7-8D3F-53FC06BEC430}" destId="{4400AC22-B635-49FD-9A86-2EA5B7D4D356}" srcOrd="0" destOrd="0" presId="urn:microsoft.com/office/officeart/2008/layout/TitlePictureLineup"/>
    <dgm:cxn modelId="{18ABE171-93A4-47C0-A926-E1516EA46365}" srcId="{BD8722EA-D55A-41BF-9BD4-13077D5841DA}" destId="{01716D49-C8F5-452A-B094-ACDEE9E0F637}" srcOrd="0" destOrd="0" parTransId="{44DF7588-9460-4B3E-8AA8-F4831AA2F05C}" sibTransId="{11C6F1B2-4C96-44ED-895D-1C18AA53A776}"/>
    <dgm:cxn modelId="{2B7D0C02-8B15-4336-9A43-6345D576E4F4}" srcId="{88DBFC1A-DBD8-42D4-8A30-739A3CF2272D}" destId="{BD8722EA-D55A-41BF-9BD4-13077D5841DA}" srcOrd="1" destOrd="0" parTransId="{BF94F17D-8410-467F-B726-412E75799D9C}" sibTransId="{C8EAE334-28F4-4A91-8787-828DA9D65D41}"/>
    <dgm:cxn modelId="{46837550-1B32-4B20-8E29-144A7CA04B2F}" srcId="{88DBFC1A-DBD8-42D4-8A30-739A3CF2272D}" destId="{5D2D593E-A6E6-45C7-8D3F-53FC06BEC430}" srcOrd="4" destOrd="0" parTransId="{29190B93-8DDF-4737-8490-017C52E0E059}" sibTransId="{C4CBC3E4-9E0D-437B-B026-F23F6ECFC4F1}"/>
    <dgm:cxn modelId="{5C92E3D1-5D12-4275-B680-28D20A154D04}" type="presOf" srcId="{7D02E243-CB83-4E65-886E-D93B8266B367}" destId="{4DE7D6D0-E9EA-4760-A7F2-9A44834E0298}" srcOrd="0" destOrd="0" presId="urn:microsoft.com/office/officeart/2008/layout/TitlePictureLineup"/>
    <dgm:cxn modelId="{3ABD2971-C968-443F-B725-8F6F4FAE0982}" type="presOf" srcId="{BD8722EA-D55A-41BF-9BD4-13077D5841DA}" destId="{6C8EAF86-CA9E-495A-A913-093B164324BE}" srcOrd="0" destOrd="0" presId="urn:microsoft.com/office/officeart/2008/layout/TitlePictureLineup"/>
    <dgm:cxn modelId="{94BA10AB-E848-4F98-8DD7-45E9C8D0DC7C}" type="presOf" srcId="{2C3A7F00-5BA5-4284-924C-985B3EF0CEB4}" destId="{4DE7D6D0-E9EA-4760-A7F2-9A44834E0298}" srcOrd="0" destOrd="1" presId="urn:microsoft.com/office/officeart/2008/layout/TitlePictureLineup"/>
    <dgm:cxn modelId="{2EFD44F3-3081-4982-AD79-EFC0353A62C7}" type="presOf" srcId="{E2253B5B-70C2-4751-A394-1AB3E614A5B8}" destId="{03C09FEE-104A-427E-A81B-9061CD6B1C54}" srcOrd="0" destOrd="0" presId="urn:microsoft.com/office/officeart/2008/layout/TitlePictureLineup"/>
    <dgm:cxn modelId="{0477F746-E322-4DA7-A96D-13E9E668A42D}" type="presOf" srcId="{0E46CB2D-2DA7-48AC-AE7A-543AE5BDDBDE}" destId="{34BD87A8-FD84-4BA9-838B-414F8284DD34}" srcOrd="0" destOrd="0" presId="urn:microsoft.com/office/officeart/2008/layout/TitlePictureLineup"/>
    <dgm:cxn modelId="{C0237918-2C75-4942-8B28-38548B3F8EE0}" type="presOf" srcId="{1BCA2AB9-3DFE-44DF-8E10-ECE28FFDAFAB}" destId="{646B4A93-EAB9-4F18-BA3A-E422F6DD109F}" srcOrd="0" destOrd="2" presId="urn:microsoft.com/office/officeart/2008/layout/TitlePictureLineup"/>
    <dgm:cxn modelId="{A1700EA0-FAE3-4522-9E5C-DE5CDF221976}" srcId="{E2253B5B-70C2-4751-A394-1AB3E614A5B8}" destId="{2C3A7F00-5BA5-4284-924C-985B3EF0CEB4}" srcOrd="1" destOrd="0" parTransId="{D426B4E8-6410-43E4-8C46-DF610682B7F4}" sibTransId="{179BE48B-9B19-41FE-B704-C515AFD1DEE7}"/>
    <dgm:cxn modelId="{6F9400A1-DA02-45B2-85A9-74667885AF17}" type="presParOf" srcId="{84D7A6E6-FCE4-4002-9214-05D7121546DA}" destId="{330DFCB5-897A-400C-A415-1E918DF62037}" srcOrd="0" destOrd="0" presId="urn:microsoft.com/office/officeart/2008/layout/TitlePictureLineup"/>
    <dgm:cxn modelId="{C68FAD26-7837-4F3E-A23F-A0B7257222F2}" type="presParOf" srcId="{330DFCB5-897A-400C-A415-1E918DF62037}" destId="{6CDB589B-52BF-417A-B8A7-4847FE43443F}" srcOrd="0" destOrd="0" presId="urn:microsoft.com/office/officeart/2008/layout/TitlePictureLineup"/>
    <dgm:cxn modelId="{AE56861D-BFDA-4707-AF8F-76C3641488DB}" type="presParOf" srcId="{330DFCB5-897A-400C-A415-1E918DF62037}" destId="{9763FFBD-0569-4248-A4A2-B5C9AC142FC7}" srcOrd="1" destOrd="0" presId="urn:microsoft.com/office/officeart/2008/layout/TitlePictureLineup"/>
    <dgm:cxn modelId="{9E881EE9-593A-43D1-B43A-02B2A7B95CF7}" type="presParOf" srcId="{330DFCB5-897A-400C-A415-1E918DF62037}" destId="{34BD87A8-FD84-4BA9-838B-414F8284DD34}" srcOrd="2" destOrd="0" presId="urn:microsoft.com/office/officeart/2008/layout/TitlePictureLineup"/>
    <dgm:cxn modelId="{2F7D3DB3-30B1-42C8-BD33-8F3E3424F450}" type="presParOf" srcId="{330DFCB5-897A-400C-A415-1E918DF62037}" destId="{4DE325D4-8008-43F7-A520-80E0BAEBF6AA}" srcOrd="3" destOrd="0" presId="urn:microsoft.com/office/officeart/2008/layout/TitlePictureLineup"/>
    <dgm:cxn modelId="{62543A76-6DB7-43E3-B2E0-08487987A02C}" type="presParOf" srcId="{84D7A6E6-FCE4-4002-9214-05D7121546DA}" destId="{5F4489EC-FC6F-4A09-9A29-0E6BE590A768}" srcOrd="1" destOrd="0" presId="urn:microsoft.com/office/officeart/2008/layout/TitlePictureLineup"/>
    <dgm:cxn modelId="{DD37F119-9D70-44F8-B4B2-E1A0D1B2A951}" type="presParOf" srcId="{84D7A6E6-FCE4-4002-9214-05D7121546DA}" destId="{D2FEF949-CC9E-4E91-B217-4AF428A7FD9F}" srcOrd="2" destOrd="0" presId="urn:microsoft.com/office/officeart/2008/layout/TitlePictureLineup"/>
    <dgm:cxn modelId="{7251404F-9062-44BF-B0B1-38B359B4BEA2}" type="presParOf" srcId="{D2FEF949-CC9E-4E91-B217-4AF428A7FD9F}" destId="{9DD5306A-7346-4C31-875B-B3E98FF7D345}" srcOrd="0" destOrd="0" presId="urn:microsoft.com/office/officeart/2008/layout/TitlePictureLineup"/>
    <dgm:cxn modelId="{4D9B2855-C02C-45FE-A9B4-84229BC6EE5B}" type="presParOf" srcId="{D2FEF949-CC9E-4E91-B217-4AF428A7FD9F}" destId="{F854BDD7-E35E-4886-BD1D-5E49ADEDB349}" srcOrd="1" destOrd="0" presId="urn:microsoft.com/office/officeart/2008/layout/TitlePictureLineup"/>
    <dgm:cxn modelId="{9E2E66A6-799D-4BBA-BF7D-14893D584BE6}" type="presParOf" srcId="{D2FEF949-CC9E-4E91-B217-4AF428A7FD9F}" destId="{A456233F-01D4-475B-801D-EAF970CB910D}" srcOrd="2" destOrd="0" presId="urn:microsoft.com/office/officeart/2008/layout/TitlePictureLineup"/>
    <dgm:cxn modelId="{93A68C43-3D1C-4956-B658-C27B629B078B}" type="presParOf" srcId="{D2FEF949-CC9E-4E91-B217-4AF428A7FD9F}" destId="{6C8EAF86-CA9E-495A-A913-093B164324BE}" srcOrd="3" destOrd="0" presId="urn:microsoft.com/office/officeart/2008/layout/TitlePictureLineup"/>
    <dgm:cxn modelId="{53C60FFA-03A8-4020-8E21-C36343238621}" type="presParOf" srcId="{84D7A6E6-FCE4-4002-9214-05D7121546DA}" destId="{D39BD20C-1128-4E16-BFF2-EF8443D3E244}" srcOrd="3" destOrd="0" presId="urn:microsoft.com/office/officeart/2008/layout/TitlePictureLineup"/>
    <dgm:cxn modelId="{2608E62A-57CA-4E07-BEF8-5BFA033AD449}" type="presParOf" srcId="{84D7A6E6-FCE4-4002-9214-05D7121546DA}" destId="{2931052D-4A54-4C36-83ED-C311BAE23CC6}" srcOrd="4" destOrd="0" presId="urn:microsoft.com/office/officeart/2008/layout/TitlePictureLineup"/>
    <dgm:cxn modelId="{B5731EB7-8A16-442D-9C71-4F1C82EE1004}" type="presParOf" srcId="{2931052D-4A54-4C36-83ED-C311BAE23CC6}" destId="{3607CFF2-8C0F-424E-8C66-68933221E0D2}" srcOrd="0" destOrd="0" presId="urn:microsoft.com/office/officeart/2008/layout/TitlePictureLineup"/>
    <dgm:cxn modelId="{04112B16-2543-4B69-A042-6EA66EA9E028}" type="presParOf" srcId="{2931052D-4A54-4C36-83ED-C311BAE23CC6}" destId="{11CA3481-4B94-4C72-9B06-DD91AD88BD7B}" srcOrd="1" destOrd="0" presId="urn:microsoft.com/office/officeart/2008/layout/TitlePictureLineup"/>
    <dgm:cxn modelId="{908D1632-BC9E-4F83-BDB0-97075F133800}" type="presParOf" srcId="{2931052D-4A54-4C36-83ED-C311BAE23CC6}" destId="{646B4A93-EAB9-4F18-BA3A-E422F6DD109F}" srcOrd="2" destOrd="0" presId="urn:microsoft.com/office/officeart/2008/layout/TitlePictureLineup"/>
    <dgm:cxn modelId="{626EC236-6137-4215-976C-D96C5042A747}" type="presParOf" srcId="{2931052D-4A54-4C36-83ED-C311BAE23CC6}" destId="{6B061053-B112-4FC7-BDC8-2B944B7A6479}" srcOrd="3" destOrd="0" presId="urn:microsoft.com/office/officeart/2008/layout/TitlePictureLineup"/>
    <dgm:cxn modelId="{E2E0B774-69F0-4DB9-A749-8A250C84B2E5}" type="presParOf" srcId="{84D7A6E6-FCE4-4002-9214-05D7121546DA}" destId="{42DC196C-2734-47D1-A24F-FF98C45C00E4}" srcOrd="5" destOrd="0" presId="urn:microsoft.com/office/officeart/2008/layout/TitlePictureLineup"/>
    <dgm:cxn modelId="{3E0EAF18-9006-4855-B3C4-AB8BBE8BEF42}" type="presParOf" srcId="{84D7A6E6-FCE4-4002-9214-05D7121546DA}" destId="{9ECF72B5-2DBC-4156-B3DA-8F707CC97B4C}" srcOrd="6" destOrd="0" presId="urn:microsoft.com/office/officeart/2008/layout/TitlePictureLineup"/>
    <dgm:cxn modelId="{5666539F-DB7C-4180-B7A6-ED9BF307A9F1}" type="presParOf" srcId="{9ECF72B5-2DBC-4156-B3DA-8F707CC97B4C}" destId="{A74C4111-DFC3-4C36-8E19-D58F94AB1D92}" srcOrd="0" destOrd="0" presId="urn:microsoft.com/office/officeart/2008/layout/TitlePictureLineup"/>
    <dgm:cxn modelId="{5F0357B9-9B9C-48E6-95A5-1D212167A8BF}" type="presParOf" srcId="{9ECF72B5-2DBC-4156-B3DA-8F707CC97B4C}" destId="{0A63E325-9EDE-4157-A585-48E29192097E}" srcOrd="1" destOrd="0" presId="urn:microsoft.com/office/officeart/2008/layout/TitlePictureLineup"/>
    <dgm:cxn modelId="{D4F09B9C-F7D3-4D28-8C0D-124CB662D77A}" type="presParOf" srcId="{9ECF72B5-2DBC-4156-B3DA-8F707CC97B4C}" destId="{4DE7D6D0-E9EA-4760-A7F2-9A44834E0298}" srcOrd="2" destOrd="0" presId="urn:microsoft.com/office/officeart/2008/layout/TitlePictureLineup"/>
    <dgm:cxn modelId="{7A43FCF0-75D6-40AC-ABC3-5735C28B2EC4}" type="presParOf" srcId="{9ECF72B5-2DBC-4156-B3DA-8F707CC97B4C}" destId="{03C09FEE-104A-427E-A81B-9061CD6B1C54}" srcOrd="3" destOrd="0" presId="urn:microsoft.com/office/officeart/2008/layout/TitlePictureLineup"/>
    <dgm:cxn modelId="{C2086150-798F-45B3-9F42-8F837B7353C8}" type="presParOf" srcId="{84D7A6E6-FCE4-4002-9214-05D7121546DA}" destId="{01181184-190C-48D4-B706-B15E2BF62166}" srcOrd="7" destOrd="0" presId="urn:microsoft.com/office/officeart/2008/layout/TitlePictureLineup"/>
    <dgm:cxn modelId="{824A748A-1A41-4993-A4E0-8262EDE12BDA}" type="presParOf" srcId="{84D7A6E6-FCE4-4002-9214-05D7121546DA}" destId="{01A7360E-013F-4610-A1F3-7B49495C8AEA}" srcOrd="8" destOrd="0" presId="urn:microsoft.com/office/officeart/2008/layout/TitlePictureLineup"/>
    <dgm:cxn modelId="{F2F9E2E9-A051-46F2-8299-B980C0546A84}" type="presParOf" srcId="{01A7360E-013F-4610-A1F3-7B49495C8AEA}" destId="{357481C1-04C9-4472-9F9A-5DE55EF29E22}" srcOrd="0" destOrd="0" presId="urn:microsoft.com/office/officeart/2008/layout/TitlePictureLineup"/>
    <dgm:cxn modelId="{56FFEAB6-88BB-4467-BC96-1CF676424D9D}" type="presParOf" srcId="{01A7360E-013F-4610-A1F3-7B49495C8AEA}" destId="{41DFFB28-026F-410A-9873-0E3DF430EED9}" srcOrd="1" destOrd="0" presId="urn:microsoft.com/office/officeart/2008/layout/TitlePictureLineup"/>
    <dgm:cxn modelId="{4614E923-FF51-40E7-BD30-8D610359D83F}" type="presParOf" srcId="{01A7360E-013F-4610-A1F3-7B49495C8AEA}" destId="{90D3F621-2181-4FD2-A797-5BF8BDF2D64F}" srcOrd="2" destOrd="0" presId="urn:microsoft.com/office/officeart/2008/layout/TitlePictureLineup"/>
    <dgm:cxn modelId="{8DFE99FE-03A3-44A4-AA52-06635ACEBAC3}" type="presParOf" srcId="{01A7360E-013F-4610-A1F3-7B49495C8AEA}" destId="{4400AC22-B635-49FD-9A86-2EA5B7D4D356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8DBFC1A-DBD8-42D4-8A30-739A3CF2272D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31FAFE-8792-402E-B344-83FD371FD0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C41C37-C9DB-4EB4-A40C-11DAD2508287}" type="parTrans" cxnId="{C345841F-07AF-4417-AB6D-B64D910ABE24}">
      <dgm:prSet/>
      <dgm:spPr/>
      <dgm:t>
        <a:bodyPr/>
        <a:lstStyle/>
        <a:p>
          <a:endParaRPr lang="en-US"/>
        </a:p>
      </dgm:t>
    </dgm:pt>
    <dgm:pt modelId="{95DFC484-FBCA-4F07-BEB8-A774ACACC20B}" type="sibTrans" cxnId="{C345841F-07AF-4417-AB6D-B64D910ABE24}">
      <dgm:prSet/>
      <dgm:spPr/>
      <dgm:t>
        <a:bodyPr/>
        <a:lstStyle/>
        <a:p>
          <a:endParaRPr lang="en-US"/>
        </a:p>
      </dgm:t>
    </dgm:pt>
    <dgm:pt modelId="{0E46CB2D-2DA7-48AC-AE7A-543AE5BDDBD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DD </a:t>
          </a:r>
          <a:r>
            <a:rPr lang="en-US" dirty="0" err="1" smtClean="0">
              <a:latin typeface="Franklin Gothic Medium Cond" panose="020B0606030402020204" pitchFamily="34" charset="0"/>
            </a:rPr>
            <a:t>Gramin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Vidhyuti</a:t>
          </a:r>
          <a:r>
            <a:rPr lang="en-US" dirty="0" smtClean="0">
              <a:latin typeface="Franklin Gothic Medium Cond" panose="020B0606030402020204" pitchFamily="34" charset="0"/>
            </a:rPr>
            <a:t>-</a:t>
          </a:r>
        </a:p>
        <a:p>
          <a:r>
            <a:rPr lang="en-US" dirty="0" smtClean="0">
              <a:latin typeface="Franklin Gothic Medium Cond" panose="020B0606030402020204" pitchFamily="34" charset="0"/>
            </a:rPr>
            <a:t>karan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6B0112-8870-4041-A6AE-83E507FD049E}" type="parTrans" cxnId="{F86DE21A-4420-4FDC-81E4-FB61643C466D}">
      <dgm:prSet/>
      <dgm:spPr/>
      <dgm:t>
        <a:bodyPr/>
        <a:lstStyle/>
        <a:p>
          <a:endParaRPr lang="en-US"/>
        </a:p>
      </dgm:t>
    </dgm:pt>
    <dgm:pt modelId="{A2C40CB7-0D39-456A-A82E-7CDE5D08CF8F}" type="sibTrans" cxnId="{F86DE21A-4420-4FDC-81E4-FB61643C466D}">
      <dgm:prSet/>
      <dgm:spPr/>
      <dgm:t>
        <a:bodyPr/>
        <a:lstStyle/>
        <a:p>
          <a:endParaRPr lang="en-US"/>
        </a:p>
      </dgm:t>
    </dgm:pt>
    <dgm:pt modelId="{BD8722EA-D55A-41BF-9BD4-13077D5841D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F94F17D-8410-467F-B726-412E75799D9C}" type="parTrans" cxnId="{2B7D0C02-8B15-4336-9A43-6345D576E4F4}">
      <dgm:prSet/>
      <dgm:spPr/>
      <dgm:t>
        <a:bodyPr/>
        <a:lstStyle/>
        <a:p>
          <a:endParaRPr lang="en-US"/>
        </a:p>
      </dgm:t>
    </dgm:pt>
    <dgm:pt modelId="{C8EAE334-28F4-4A91-8787-828DA9D65D41}" type="sibTrans" cxnId="{2B7D0C02-8B15-4336-9A43-6345D576E4F4}">
      <dgm:prSet/>
      <dgm:spPr/>
      <dgm:t>
        <a:bodyPr/>
        <a:lstStyle/>
        <a:p>
          <a:endParaRPr lang="en-US"/>
        </a:p>
      </dgm:t>
    </dgm:pt>
    <dgm:pt modelId="{01716D49-C8F5-452A-B094-ACDEE9E0F63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PMGSY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4DF7588-9460-4B3E-8AA8-F4831AA2F05C}" type="parTrans" cxnId="{18ABE171-93A4-47C0-A926-E1516EA46365}">
      <dgm:prSet/>
      <dgm:spPr/>
      <dgm:t>
        <a:bodyPr/>
        <a:lstStyle/>
        <a:p>
          <a:endParaRPr lang="en-US"/>
        </a:p>
      </dgm:t>
    </dgm:pt>
    <dgm:pt modelId="{11C6F1B2-4C96-44ED-895D-1C18AA53A776}" type="sibTrans" cxnId="{18ABE171-93A4-47C0-A926-E1516EA46365}">
      <dgm:prSet/>
      <dgm:spPr/>
      <dgm:t>
        <a:bodyPr/>
        <a:lstStyle/>
        <a:p>
          <a:endParaRPr lang="en-US"/>
        </a:p>
      </dgm:t>
    </dgm:pt>
    <dgm:pt modelId="{F96DEEFE-7140-4325-9477-C894717C889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 &amp; 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432C191-1EAF-4010-ABB9-F19C78CF3439}" type="parTrans" cxnId="{07D3426F-8CD0-4822-A95F-8E671DFB24C0}">
      <dgm:prSet/>
      <dgm:spPr/>
      <dgm:t>
        <a:bodyPr/>
        <a:lstStyle/>
        <a:p>
          <a:endParaRPr lang="en-US"/>
        </a:p>
      </dgm:t>
    </dgm:pt>
    <dgm:pt modelId="{1DACE255-6209-41F7-9F54-BED3602B9875}" type="sibTrans" cxnId="{07D3426F-8CD0-4822-A95F-8E671DFB24C0}">
      <dgm:prSet/>
      <dgm:spPr/>
      <dgm:t>
        <a:bodyPr/>
        <a:lstStyle/>
        <a:p>
          <a:endParaRPr lang="en-US"/>
        </a:p>
      </dgm:t>
    </dgm:pt>
    <dgm:pt modelId="{42D9B33B-2C4A-4264-876C-56842CAB21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SBM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8DED40-3345-4371-B62C-3897F3C3DA7E}" type="parTrans" cxnId="{7CCD93FA-5302-4057-831D-BC9E791D0E50}">
      <dgm:prSet/>
      <dgm:spPr/>
      <dgm:t>
        <a:bodyPr/>
        <a:lstStyle/>
        <a:p>
          <a:endParaRPr lang="en-US"/>
        </a:p>
      </dgm:t>
    </dgm:pt>
    <dgm:pt modelId="{F6AFC12D-A9DD-4880-AC69-FEDA4CAF23DE}" type="sibTrans" cxnId="{7CCD93FA-5302-4057-831D-BC9E791D0E50}">
      <dgm:prSet/>
      <dgm:spPr/>
      <dgm:t>
        <a:bodyPr/>
        <a:lstStyle/>
        <a:p>
          <a:endParaRPr lang="en-US"/>
        </a:p>
      </dgm:t>
    </dgm:pt>
    <dgm:pt modelId="{E2253B5B-70C2-4751-A394-1AB3E614A5B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8AFFA6-B9E4-4743-91F0-0FB0AC878F23}" type="parTrans" cxnId="{A7E1C3AC-C78E-4568-B465-0260A018B40A}">
      <dgm:prSet/>
      <dgm:spPr/>
      <dgm:t>
        <a:bodyPr/>
        <a:lstStyle/>
        <a:p>
          <a:endParaRPr lang="en-US"/>
        </a:p>
      </dgm:t>
    </dgm:pt>
    <dgm:pt modelId="{70E786B3-E9C5-4E2F-A901-69FAFA36D9FA}" type="sibTrans" cxnId="{A7E1C3AC-C78E-4568-B465-0260A018B40A}">
      <dgm:prSet/>
      <dgm:spPr/>
      <dgm:t>
        <a:bodyPr/>
        <a:lstStyle/>
        <a:p>
          <a:endParaRPr lang="en-US"/>
        </a:p>
      </dgm:t>
    </dgm:pt>
    <dgm:pt modelId="{5D2D593E-A6E6-45C7-8D3F-53FC06BEC4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Macro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9190B93-8DDF-4737-8490-017C52E0E059}" type="parTrans" cxnId="{46837550-1B32-4B20-8E29-144A7CA04B2F}">
      <dgm:prSet/>
      <dgm:spPr/>
      <dgm:t>
        <a:bodyPr/>
        <a:lstStyle/>
        <a:p>
          <a:endParaRPr lang="en-US"/>
        </a:p>
      </dgm:t>
    </dgm:pt>
    <dgm:pt modelId="{C4CBC3E4-9E0D-437B-B026-F23F6ECFC4F1}" type="sibTrans" cxnId="{46837550-1B32-4B20-8E29-144A7CA04B2F}">
      <dgm:prSet/>
      <dgm:spPr/>
      <dgm:t>
        <a:bodyPr/>
        <a:lstStyle/>
        <a:p>
          <a:endParaRPr lang="en-US"/>
        </a:p>
      </dgm:t>
    </dgm:pt>
    <dgm:pt modelId="{7D02E243-CB83-4E65-886E-D93B8266B36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0485AF-42BD-48CD-BC01-BD2C9C346626}" type="parTrans" cxnId="{4FE6AA40-4B46-44D9-A08D-E9833585E830}">
      <dgm:prSet/>
      <dgm:spPr/>
      <dgm:t>
        <a:bodyPr/>
        <a:lstStyle/>
        <a:p>
          <a:endParaRPr lang="en-US"/>
        </a:p>
      </dgm:t>
    </dgm:pt>
    <dgm:pt modelId="{F8A2F223-F3E2-43F0-A3A2-6D8C82B4872A}" type="sibTrans" cxnId="{4FE6AA40-4B46-44D9-A08D-E9833585E830}">
      <dgm:prSet/>
      <dgm:spPr/>
      <dgm:t>
        <a:bodyPr/>
        <a:lstStyle/>
        <a:p>
          <a:endParaRPr lang="en-US"/>
        </a:p>
      </dgm:t>
    </dgm:pt>
    <dgm:pt modelId="{2C3A7F00-5BA5-4284-924C-985B3EF0CEB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426B4E8-6410-43E4-8C46-DF610682B7F4}" type="parTrans" cxnId="{A1700EA0-FAE3-4522-9E5C-DE5CDF221976}">
      <dgm:prSet/>
      <dgm:spPr/>
      <dgm:t>
        <a:bodyPr/>
        <a:lstStyle/>
        <a:p>
          <a:endParaRPr lang="en-US"/>
        </a:p>
      </dgm:t>
    </dgm:pt>
    <dgm:pt modelId="{179BE48B-9B19-41FE-B704-C515AFD1DEE7}" type="sibTrans" cxnId="{A1700EA0-FAE3-4522-9E5C-DE5CDF221976}">
      <dgm:prSet/>
      <dgm:spPr/>
      <dgm:t>
        <a:bodyPr/>
        <a:lstStyle/>
        <a:p>
          <a:endParaRPr lang="en-US"/>
        </a:p>
      </dgm:t>
    </dgm:pt>
    <dgm:pt modelId="{B4D1A4AA-92A6-4A6C-9456-8832A6C308AD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BRGF, RGPSA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110BBBBF-FF71-41B3-897D-BC2B83632601}" type="parTrans" cxnId="{53E10BBF-FF62-4C7B-92CC-C2DCFD3693DE}">
      <dgm:prSet/>
      <dgm:spPr/>
      <dgm:t>
        <a:bodyPr/>
        <a:lstStyle/>
        <a:p>
          <a:endParaRPr lang="en-US"/>
        </a:p>
      </dgm:t>
    </dgm:pt>
    <dgm:pt modelId="{0FCF2B64-835C-446E-A224-A37F71870201}" type="sibTrans" cxnId="{53E10BBF-FF62-4C7B-92CC-C2DCFD3693DE}">
      <dgm:prSet/>
      <dgm:spPr/>
      <dgm:t>
        <a:bodyPr/>
        <a:lstStyle/>
        <a:p>
          <a:endParaRPr lang="en-US"/>
        </a:p>
      </dgm:t>
    </dgm:pt>
    <dgm:pt modelId="{3F13CCFF-C441-4544-B84A-21397239082E}">
      <dgm:prSet phldrT="[Text]"/>
      <dgm:spPr/>
      <dgm:t>
        <a:bodyPr/>
        <a:lstStyle/>
        <a:p>
          <a:r>
            <a:rPr lang="en-US" dirty="0" err="1" smtClean="0">
              <a:solidFill>
                <a:srgbClr val="FFFF00"/>
              </a:solidFill>
              <a:latin typeface="Franklin Gothic Medium Cond" panose="020B0606030402020204" pitchFamily="34" charset="0"/>
            </a:rPr>
            <a:t>Adarsh</a:t>
          </a:r>
          <a:r>
            <a:rPr lang="en-US" dirty="0" smtClean="0">
              <a:solidFill>
                <a:srgbClr val="FFFF00"/>
              </a:solidFill>
              <a:latin typeface="Franklin Gothic Medium Cond" panose="020B0606030402020204" pitchFamily="34" charset="0"/>
            </a:rPr>
            <a:t> Gram</a:t>
          </a:r>
          <a:endParaRPr lang="en-US" dirty="0">
            <a:solidFill>
              <a:srgbClr val="FFFF00"/>
            </a:solidFill>
            <a:latin typeface="Franklin Gothic Medium Cond" panose="020B0606030402020204" pitchFamily="34" charset="0"/>
          </a:endParaRPr>
        </a:p>
      </dgm:t>
    </dgm:pt>
    <dgm:pt modelId="{3D04FAF4-4773-410B-A34F-58B6A8C3E4A9}" type="parTrans" cxnId="{82770CCD-663C-4593-AE2A-E64013C43691}">
      <dgm:prSet/>
      <dgm:spPr/>
      <dgm:t>
        <a:bodyPr/>
        <a:lstStyle/>
        <a:p>
          <a:endParaRPr lang="en-US"/>
        </a:p>
      </dgm:t>
    </dgm:pt>
    <dgm:pt modelId="{076416DB-4D0E-402A-A57D-6DBD813B7999}" type="sibTrans" cxnId="{82770CCD-663C-4593-AE2A-E64013C43691}">
      <dgm:prSet/>
      <dgm:spPr/>
      <dgm:t>
        <a:bodyPr/>
        <a:lstStyle/>
        <a:p>
          <a:endParaRPr lang="en-US"/>
        </a:p>
      </dgm:t>
    </dgm:pt>
    <dgm:pt modelId="{FBD487BB-3692-4806-9C9B-07618783920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Rurban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267F1CE-E99D-476A-9E1D-D1A1186CAFE7}" type="parTrans" cxnId="{EBD096CB-6678-4FE9-AE2E-92830DDF974D}">
      <dgm:prSet/>
      <dgm:spPr/>
      <dgm:t>
        <a:bodyPr/>
        <a:lstStyle/>
        <a:p>
          <a:endParaRPr lang="en-US"/>
        </a:p>
      </dgm:t>
    </dgm:pt>
    <dgm:pt modelId="{C3849C45-AE05-4F2F-854A-B90B38CF7C00}" type="sibTrans" cxnId="{EBD096CB-6678-4FE9-AE2E-92830DDF974D}">
      <dgm:prSet/>
      <dgm:spPr/>
      <dgm:t>
        <a:bodyPr/>
        <a:lstStyle/>
        <a:p>
          <a:endParaRPr lang="en-US"/>
        </a:p>
      </dgm:t>
    </dgm:pt>
    <dgm:pt modelId="{1BCA2AB9-3DFE-44DF-8E10-ECE28FFDAFA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680802-7B10-4CE4-AF4B-37B1D27C34F9}" type="parTrans" cxnId="{09CB4F5F-34B3-44C9-A446-C1F146697FA0}">
      <dgm:prSet/>
      <dgm:spPr/>
      <dgm:t>
        <a:bodyPr/>
        <a:lstStyle/>
        <a:p>
          <a:endParaRPr lang="en-US"/>
        </a:p>
      </dgm:t>
    </dgm:pt>
    <dgm:pt modelId="{7A50C399-E0FA-4035-86A4-525AA1EF788A}" type="sibTrans" cxnId="{09CB4F5F-34B3-44C9-A446-C1F146697FA0}">
      <dgm:prSet/>
      <dgm:spPr/>
      <dgm:t>
        <a:bodyPr/>
        <a:lstStyle/>
        <a:p>
          <a:endParaRPr lang="en-US"/>
        </a:p>
      </dgm:t>
    </dgm:pt>
    <dgm:pt modelId="{14E7105A-F3F5-4401-8020-FC4BCFE81BD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6011AF-7D37-42D5-AA4B-BBCA10F2D79A}" type="parTrans" cxnId="{519E815F-48D1-49FE-A00E-3F9A1595D4DB}">
      <dgm:prSet/>
      <dgm:spPr/>
      <dgm:t>
        <a:bodyPr/>
        <a:lstStyle/>
        <a:p>
          <a:endParaRPr lang="en-US"/>
        </a:p>
      </dgm:t>
    </dgm:pt>
    <dgm:pt modelId="{2AE620A1-F802-4723-B852-D5261B9F1B1E}" type="sibTrans" cxnId="{519E815F-48D1-49FE-A00E-3F9A1595D4DB}">
      <dgm:prSet/>
      <dgm:spPr/>
      <dgm:t>
        <a:bodyPr/>
        <a:lstStyle/>
        <a:p>
          <a:endParaRPr lang="en-US"/>
        </a:p>
      </dgm:t>
    </dgm:pt>
    <dgm:pt modelId="{84D7A6E6-FCE4-4002-9214-05D7121546DA}" type="pres">
      <dgm:prSet presAssocID="{88DBFC1A-DBD8-42D4-8A30-739A3CF2272D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30DFCB5-897A-400C-A415-1E918DF62037}" type="pres">
      <dgm:prSet presAssocID="{8031FAFE-8792-402E-B344-83FD371FD046}" presName="composite" presStyleCnt="0"/>
      <dgm:spPr/>
    </dgm:pt>
    <dgm:pt modelId="{6CDB589B-52BF-417A-B8A7-4847FE43443F}" type="pres">
      <dgm:prSet presAssocID="{8031FAFE-8792-402E-B344-83FD371FD046}" presName="Accent" presStyleLbl="alignAcc1" presStyleIdx="0" presStyleCnt="5"/>
      <dgm:spPr/>
    </dgm:pt>
    <dgm:pt modelId="{9763FFBD-0569-4248-A4A2-B5C9AC142FC7}" type="pres">
      <dgm:prSet presAssocID="{8031FAFE-8792-402E-B344-83FD371FD046}" presName="Imag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BD87A8-FD84-4BA9-838B-414F8284DD34}" type="pres">
      <dgm:prSet presAssocID="{8031FAFE-8792-402E-B344-83FD371FD046}" presName="Child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25D4-8008-43F7-A520-80E0BAEBF6AA}" type="pres">
      <dgm:prSet presAssocID="{8031FAFE-8792-402E-B344-83FD371FD046}" presName="Paren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489EC-FC6F-4A09-9A29-0E6BE590A768}" type="pres">
      <dgm:prSet presAssocID="{95DFC484-FBCA-4F07-BEB8-A774ACACC20B}" presName="sibTrans" presStyleCnt="0"/>
      <dgm:spPr/>
    </dgm:pt>
    <dgm:pt modelId="{D2FEF949-CC9E-4E91-B217-4AF428A7FD9F}" type="pres">
      <dgm:prSet presAssocID="{BD8722EA-D55A-41BF-9BD4-13077D5841DA}" presName="composite" presStyleCnt="0"/>
      <dgm:spPr/>
    </dgm:pt>
    <dgm:pt modelId="{9DD5306A-7346-4C31-875B-B3E98FF7D345}" type="pres">
      <dgm:prSet presAssocID="{BD8722EA-D55A-41BF-9BD4-13077D5841DA}" presName="Accent" presStyleLbl="alignAcc1" presStyleIdx="1" presStyleCnt="5"/>
      <dgm:spPr/>
    </dgm:pt>
    <dgm:pt modelId="{F854BDD7-E35E-4886-BD1D-5E49ADEDB349}" type="pres">
      <dgm:prSet presAssocID="{BD8722EA-D55A-41BF-9BD4-13077D5841DA}" presName="Image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456233F-01D4-475B-801D-EAF970CB910D}" type="pres">
      <dgm:prSet presAssocID="{BD8722EA-D55A-41BF-9BD4-13077D5841DA}" presName="Child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EAF86-CA9E-495A-A913-093B164324BE}" type="pres">
      <dgm:prSet presAssocID="{BD8722EA-D55A-41BF-9BD4-13077D5841DA}" presName="Paren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BD20C-1128-4E16-BFF2-EF8443D3E244}" type="pres">
      <dgm:prSet presAssocID="{C8EAE334-28F4-4A91-8787-828DA9D65D41}" presName="sibTrans" presStyleCnt="0"/>
      <dgm:spPr/>
    </dgm:pt>
    <dgm:pt modelId="{2931052D-4A54-4C36-83ED-C311BAE23CC6}" type="pres">
      <dgm:prSet presAssocID="{F96DEEFE-7140-4325-9477-C894717C8890}" presName="composite" presStyleCnt="0"/>
      <dgm:spPr/>
    </dgm:pt>
    <dgm:pt modelId="{3607CFF2-8C0F-424E-8C66-68933221E0D2}" type="pres">
      <dgm:prSet presAssocID="{F96DEEFE-7140-4325-9477-C894717C8890}" presName="Accent" presStyleLbl="alignAcc1" presStyleIdx="2" presStyleCnt="5"/>
      <dgm:spPr/>
    </dgm:pt>
    <dgm:pt modelId="{11CA3481-4B94-4C72-9B06-DD91AD88BD7B}" type="pres">
      <dgm:prSet presAssocID="{F96DEEFE-7140-4325-9477-C894717C8890}" presName="Image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46B4A93-EAB9-4F18-BA3A-E422F6DD109F}" type="pres">
      <dgm:prSet presAssocID="{F96DEEFE-7140-4325-9477-C894717C8890}" presName="Child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61053-B112-4FC7-BDC8-2B944B7A6479}" type="pres">
      <dgm:prSet presAssocID="{F96DEEFE-7140-4325-9477-C894717C8890}" presName="Paren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196C-2734-47D1-A24F-FF98C45C00E4}" type="pres">
      <dgm:prSet presAssocID="{1DACE255-6209-41F7-9F54-BED3602B9875}" presName="sibTrans" presStyleCnt="0"/>
      <dgm:spPr/>
    </dgm:pt>
    <dgm:pt modelId="{9ECF72B5-2DBC-4156-B3DA-8F707CC97B4C}" type="pres">
      <dgm:prSet presAssocID="{E2253B5B-70C2-4751-A394-1AB3E614A5B8}" presName="composite" presStyleCnt="0"/>
      <dgm:spPr/>
    </dgm:pt>
    <dgm:pt modelId="{A74C4111-DFC3-4C36-8E19-D58F94AB1D92}" type="pres">
      <dgm:prSet presAssocID="{E2253B5B-70C2-4751-A394-1AB3E614A5B8}" presName="Accent" presStyleLbl="alignAcc1" presStyleIdx="3" presStyleCnt="5"/>
      <dgm:spPr/>
    </dgm:pt>
    <dgm:pt modelId="{0A63E325-9EDE-4157-A585-48E29192097E}" type="pres">
      <dgm:prSet presAssocID="{E2253B5B-70C2-4751-A394-1AB3E614A5B8}" presName="Image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DE7D6D0-E9EA-4760-A7F2-9A44834E0298}" type="pres">
      <dgm:prSet presAssocID="{E2253B5B-70C2-4751-A394-1AB3E614A5B8}" presName="Chil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09FEE-104A-427E-A81B-9061CD6B1C54}" type="pres">
      <dgm:prSet presAssocID="{E2253B5B-70C2-4751-A394-1AB3E614A5B8}" presName="Paren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81184-190C-48D4-B706-B15E2BF62166}" type="pres">
      <dgm:prSet presAssocID="{70E786B3-E9C5-4E2F-A901-69FAFA36D9FA}" presName="sibTrans" presStyleCnt="0"/>
      <dgm:spPr/>
    </dgm:pt>
    <dgm:pt modelId="{01A7360E-013F-4610-A1F3-7B49495C8AEA}" type="pres">
      <dgm:prSet presAssocID="{5D2D593E-A6E6-45C7-8D3F-53FC06BEC430}" presName="composite" presStyleCnt="0"/>
      <dgm:spPr/>
    </dgm:pt>
    <dgm:pt modelId="{357481C1-04C9-4472-9F9A-5DE55EF29E22}" type="pres">
      <dgm:prSet presAssocID="{5D2D593E-A6E6-45C7-8D3F-53FC06BEC430}" presName="Accent" presStyleLbl="alignAcc1" presStyleIdx="4" presStyleCnt="5"/>
      <dgm:spPr/>
    </dgm:pt>
    <dgm:pt modelId="{41DFFB28-026F-410A-9873-0E3DF430EED9}" type="pres">
      <dgm:prSet presAssocID="{5D2D593E-A6E6-45C7-8D3F-53FC06BEC430}" presName="Image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90D3F621-2181-4FD2-A797-5BF8BDF2D64F}" type="pres">
      <dgm:prSet presAssocID="{5D2D593E-A6E6-45C7-8D3F-53FC06BEC430}" presName="Child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0AC22-B635-49FD-9A86-2EA5B7D4D356}" type="pres">
      <dgm:prSet presAssocID="{5D2D593E-A6E6-45C7-8D3F-53FC06BEC430}" presName="Paren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AB73F4-3CED-4876-9A0B-79E916F66610}" type="presOf" srcId="{42D9B33B-2C4A-4264-876C-56842CAB2123}" destId="{646B4A93-EAB9-4F18-BA3A-E422F6DD109F}" srcOrd="0" destOrd="0" presId="urn:microsoft.com/office/officeart/2008/layout/TitlePictureLineup"/>
    <dgm:cxn modelId="{A1A47874-AA01-42B3-ABF7-4E97783F6E6F}" type="presOf" srcId="{3F13CCFF-C441-4544-B84A-21397239082E}" destId="{90D3F621-2181-4FD2-A797-5BF8BDF2D64F}" srcOrd="0" destOrd="1" presId="urn:microsoft.com/office/officeart/2008/layout/TitlePictureLineup"/>
    <dgm:cxn modelId="{F25C08BC-07B6-4285-8100-1958AFBDB65B}" type="presOf" srcId="{8031FAFE-8792-402E-B344-83FD371FD046}" destId="{4DE325D4-8008-43F7-A520-80E0BAEBF6AA}" srcOrd="0" destOrd="0" presId="urn:microsoft.com/office/officeart/2008/layout/TitlePictureLineup"/>
    <dgm:cxn modelId="{46837550-1B32-4B20-8E29-144A7CA04B2F}" srcId="{88DBFC1A-DBD8-42D4-8A30-739A3CF2272D}" destId="{5D2D593E-A6E6-45C7-8D3F-53FC06BEC430}" srcOrd="4" destOrd="0" parTransId="{29190B93-8DDF-4737-8490-017C52E0E059}" sibTransId="{C4CBC3E4-9E0D-437B-B026-F23F6ECFC4F1}"/>
    <dgm:cxn modelId="{E0E88A0C-499B-43F0-BFDA-0AE30917E5CE}" type="presOf" srcId="{2C3A7F00-5BA5-4284-924C-985B3EF0CEB4}" destId="{4DE7D6D0-E9EA-4760-A7F2-9A44834E0298}" srcOrd="0" destOrd="1" presId="urn:microsoft.com/office/officeart/2008/layout/TitlePictureLineup"/>
    <dgm:cxn modelId="{6CCE8381-E530-4993-B711-008153F7863D}" type="presOf" srcId="{7D02E243-CB83-4E65-886E-D93B8266B367}" destId="{4DE7D6D0-E9EA-4760-A7F2-9A44834E0298}" srcOrd="0" destOrd="0" presId="urn:microsoft.com/office/officeart/2008/layout/TitlePictureLineup"/>
    <dgm:cxn modelId="{2EABF27A-E76F-4F63-B9F8-0E83744E856F}" type="presOf" srcId="{F96DEEFE-7140-4325-9477-C894717C8890}" destId="{6B061053-B112-4FC7-BDC8-2B944B7A6479}" srcOrd="0" destOrd="0" presId="urn:microsoft.com/office/officeart/2008/layout/TitlePictureLineup"/>
    <dgm:cxn modelId="{2B7D0C02-8B15-4336-9A43-6345D576E4F4}" srcId="{88DBFC1A-DBD8-42D4-8A30-739A3CF2272D}" destId="{BD8722EA-D55A-41BF-9BD4-13077D5841DA}" srcOrd="1" destOrd="0" parTransId="{BF94F17D-8410-467F-B726-412E75799D9C}" sibTransId="{C8EAE334-28F4-4A91-8787-828DA9D65D41}"/>
    <dgm:cxn modelId="{A7E1C3AC-C78E-4568-B465-0260A018B40A}" srcId="{88DBFC1A-DBD8-42D4-8A30-739A3CF2272D}" destId="{E2253B5B-70C2-4751-A394-1AB3E614A5B8}" srcOrd="3" destOrd="0" parTransId="{168AFFA6-B9E4-4743-91F0-0FB0AC878F23}" sibTransId="{70E786B3-E9C5-4E2F-A901-69FAFA36D9FA}"/>
    <dgm:cxn modelId="{B7D67503-BA0D-4BC3-B538-885C4B3E9D77}" type="presOf" srcId="{FBD487BB-3692-4806-9C9B-07618783920E}" destId="{90D3F621-2181-4FD2-A797-5BF8BDF2D64F}" srcOrd="0" destOrd="2" presId="urn:microsoft.com/office/officeart/2008/layout/TitlePictureLineup"/>
    <dgm:cxn modelId="{09CB4F5F-34B3-44C9-A446-C1F146697FA0}" srcId="{42D9B33B-2C4A-4264-876C-56842CAB2123}" destId="{1BCA2AB9-3DFE-44DF-8E10-ECE28FFDAFAB}" srcOrd="1" destOrd="0" parTransId="{86680802-7B10-4CE4-AF4B-37B1D27C34F9}" sibTransId="{7A50C399-E0FA-4035-86A4-525AA1EF788A}"/>
    <dgm:cxn modelId="{18ABE171-93A4-47C0-A926-E1516EA46365}" srcId="{BD8722EA-D55A-41BF-9BD4-13077D5841DA}" destId="{01716D49-C8F5-452A-B094-ACDEE9E0F637}" srcOrd="0" destOrd="0" parTransId="{44DF7588-9460-4B3E-8AA8-F4831AA2F05C}" sibTransId="{11C6F1B2-4C96-44ED-895D-1C18AA53A776}"/>
    <dgm:cxn modelId="{07D3426F-8CD0-4822-A95F-8E671DFB24C0}" srcId="{88DBFC1A-DBD8-42D4-8A30-739A3CF2272D}" destId="{F96DEEFE-7140-4325-9477-C894717C8890}" srcOrd="2" destOrd="0" parTransId="{A432C191-1EAF-4010-ABB9-F19C78CF3439}" sibTransId="{1DACE255-6209-41F7-9F54-BED3602B9875}"/>
    <dgm:cxn modelId="{CC7D23D7-60CD-4195-BC5B-0CF69680225A}" type="presOf" srcId="{BD8722EA-D55A-41BF-9BD4-13077D5841DA}" destId="{6C8EAF86-CA9E-495A-A913-093B164324BE}" srcOrd="0" destOrd="0" presId="urn:microsoft.com/office/officeart/2008/layout/TitlePictureLineup"/>
    <dgm:cxn modelId="{E43AE401-2C13-4D87-8FAF-DB89177F08F8}" type="presOf" srcId="{E2253B5B-70C2-4751-A394-1AB3E614A5B8}" destId="{03C09FEE-104A-427E-A81B-9061CD6B1C54}" srcOrd="0" destOrd="0" presId="urn:microsoft.com/office/officeart/2008/layout/TitlePictureLineup"/>
    <dgm:cxn modelId="{EBD096CB-6678-4FE9-AE2E-92830DDF974D}" srcId="{5D2D593E-A6E6-45C7-8D3F-53FC06BEC430}" destId="{FBD487BB-3692-4806-9C9B-07618783920E}" srcOrd="2" destOrd="0" parTransId="{1267F1CE-E99D-476A-9E1D-D1A1186CAFE7}" sibTransId="{C3849C45-AE05-4F2F-854A-B90B38CF7C00}"/>
    <dgm:cxn modelId="{53E10BBF-FF62-4C7B-92CC-C2DCFD3693DE}" srcId="{5D2D593E-A6E6-45C7-8D3F-53FC06BEC430}" destId="{B4D1A4AA-92A6-4A6C-9456-8832A6C308AD}" srcOrd="0" destOrd="0" parTransId="{110BBBBF-FF71-41B3-897D-BC2B83632601}" sibTransId="{0FCF2B64-835C-446E-A224-A37F71870201}"/>
    <dgm:cxn modelId="{4FE6AA40-4B46-44D9-A08D-E9833585E830}" srcId="{E2253B5B-70C2-4751-A394-1AB3E614A5B8}" destId="{7D02E243-CB83-4E65-886E-D93B8266B367}" srcOrd="0" destOrd="0" parTransId="{420485AF-42BD-48CD-BC01-BD2C9C346626}" sibTransId="{F8A2F223-F3E2-43F0-A3A2-6D8C82B4872A}"/>
    <dgm:cxn modelId="{519E815F-48D1-49FE-A00E-3F9A1595D4DB}" srcId="{42D9B33B-2C4A-4264-876C-56842CAB2123}" destId="{14E7105A-F3F5-4401-8020-FC4BCFE81BD8}" srcOrd="0" destOrd="0" parTransId="{086011AF-7D37-42D5-AA4B-BBCA10F2D79A}" sibTransId="{2AE620A1-F802-4723-B852-D5261B9F1B1E}"/>
    <dgm:cxn modelId="{A1700EA0-FAE3-4522-9E5C-DE5CDF221976}" srcId="{E2253B5B-70C2-4751-A394-1AB3E614A5B8}" destId="{2C3A7F00-5BA5-4284-924C-985B3EF0CEB4}" srcOrd="1" destOrd="0" parTransId="{D426B4E8-6410-43E4-8C46-DF610682B7F4}" sibTransId="{179BE48B-9B19-41FE-B704-C515AFD1DEE7}"/>
    <dgm:cxn modelId="{8ABFCE83-C216-4CEA-8B0C-71D3C1FE644B}" type="presOf" srcId="{14E7105A-F3F5-4401-8020-FC4BCFE81BD8}" destId="{646B4A93-EAB9-4F18-BA3A-E422F6DD109F}" srcOrd="0" destOrd="1" presId="urn:microsoft.com/office/officeart/2008/layout/TitlePictureLineup"/>
    <dgm:cxn modelId="{7CCD93FA-5302-4057-831D-BC9E791D0E50}" srcId="{F96DEEFE-7140-4325-9477-C894717C8890}" destId="{42D9B33B-2C4A-4264-876C-56842CAB2123}" srcOrd="0" destOrd="0" parTransId="{4B8DED40-3345-4371-B62C-3897F3C3DA7E}" sibTransId="{F6AFC12D-A9DD-4880-AC69-FEDA4CAF23DE}"/>
    <dgm:cxn modelId="{D610441B-1465-4836-B3C7-E16EA08E3D53}" type="presOf" srcId="{B4D1A4AA-92A6-4A6C-9456-8832A6C308AD}" destId="{90D3F621-2181-4FD2-A797-5BF8BDF2D64F}" srcOrd="0" destOrd="0" presId="urn:microsoft.com/office/officeart/2008/layout/TitlePictureLineup"/>
    <dgm:cxn modelId="{EDC3543C-26A1-43A5-9941-01D91E790D61}" type="presOf" srcId="{0E46CB2D-2DA7-48AC-AE7A-543AE5BDDBDE}" destId="{34BD87A8-FD84-4BA9-838B-414F8284DD34}" srcOrd="0" destOrd="0" presId="urn:microsoft.com/office/officeart/2008/layout/TitlePictureLineup"/>
    <dgm:cxn modelId="{C345841F-07AF-4417-AB6D-B64D910ABE24}" srcId="{88DBFC1A-DBD8-42D4-8A30-739A3CF2272D}" destId="{8031FAFE-8792-402E-B344-83FD371FD046}" srcOrd="0" destOrd="0" parTransId="{84C41C37-C9DB-4EB4-A40C-11DAD2508287}" sibTransId="{95DFC484-FBCA-4F07-BEB8-A774ACACC20B}"/>
    <dgm:cxn modelId="{AFBDF3AF-13BD-4E43-B45D-FFC6DA763562}" type="presOf" srcId="{88DBFC1A-DBD8-42D4-8A30-739A3CF2272D}" destId="{84D7A6E6-FCE4-4002-9214-05D7121546DA}" srcOrd="0" destOrd="0" presId="urn:microsoft.com/office/officeart/2008/layout/TitlePictureLineup"/>
    <dgm:cxn modelId="{B65D1B17-75F3-49BB-A767-2E2AA44E344D}" type="presOf" srcId="{1BCA2AB9-3DFE-44DF-8E10-ECE28FFDAFAB}" destId="{646B4A93-EAB9-4F18-BA3A-E422F6DD109F}" srcOrd="0" destOrd="2" presId="urn:microsoft.com/office/officeart/2008/layout/TitlePictureLineup"/>
    <dgm:cxn modelId="{F86DE21A-4420-4FDC-81E4-FB61643C466D}" srcId="{8031FAFE-8792-402E-B344-83FD371FD046}" destId="{0E46CB2D-2DA7-48AC-AE7A-543AE5BDDBDE}" srcOrd="0" destOrd="0" parTransId="{E66B0112-8870-4041-A6AE-83E507FD049E}" sibTransId="{A2C40CB7-0D39-456A-A82E-7CDE5D08CF8F}"/>
    <dgm:cxn modelId="{82770CCD-663C-4593-AE2A-E64013C43691}" srcId="{5D2D593E-A6E6-45C7-8D3F-53FC06BEC430}" destId="{3F13CCFF-C441-4544-B84A-21397239082E}" srcOrd="1" destOrd="0" parTransId="{3D04FAF4-4773-410B-A34F-58B6A8C3E4A9}" sibTransId="{076416DB-4D0E-402A-A57D-6DBD813B7999}"/>
    <dgm:cxn modelId="{22307ABF-A595-42B2-B28B-F24289BA8876}" type="presOf" srcId="{5D2D593E-A6E6-45C7-8D3F-53FC06BEC430}" destId="{4400AC22-B635-49FD-9A86-2EA5B7D4D356}" srcOrd="0" destOrd="0" presId="urn:microsoft.com/office/officeart/2008/layout/TitlePictureLineup"/>
    <dgm:cxn modelId="{C96CD3D8-D0E6-42FE-B648-D54534BD2586}" type="presOf" srcId="{01716D49-C8F5-452A-B094-ACDEE9E0F637}" destId="{A456233F-01D4-475B-801D-EAF970CB910D}" srcOrd="0" destOrd="0" presId="urn:microsoft.com/office/officeart/2008/layout/TitlePictureLineup"/>
    <dgm:cxn modelId="{4C3699D7-84E9-41F7-8935-A4DFD2AE87A9}" type="presParOf" srcId="{84D7A6E6-FCE4-4002-9214-05D7121546DA}" destId="{330DFCB5-897A-400C-A415-1E918DF62037}" srcOrd="0" destOrd="0" presId="urn:microsoft.com/office/officeart/2008/layout/TitlePictureLineup"/>
    <dgm:cxn modelId="{4DEA6DC2-984E-4E55-BCFB-43498ACA70D6}" type="presParOf" srcId="{330DFCB5-897A-400C-A415-1E918DF62037}" destId="{6CDB589B-52BF-417A-B8A7-4847FE43443F}" srcOrd="0" destOrd="0" presId="urn:microsoft.com/office/officeart/2008/layout/TitlePictureLineup"/>
    <dgm:cxn modelId="{B606C855-69BB-4AF4-BC69-A5660ACF6068}" type="presParOf" srcId="{330DFCB5-897A-400C-A415-1E918DF62037}" destId="{9763FFBD-0569-4248-A4A2-B5C9AC142FC7}" srcOrd="1" destOrd="0" presId="urn:microsoft.com/office/officeart/2008/layout/TitlePictureLineup"/>
    <dgm:cxn modelId="{23D73C0A-D93C-476F-8BE8-BEDA0C0C6B77}" type="presParOf" srcId="{330DFCB5-897A-400C-A415-1E918DF62037}" destId="{34BD87A8-FD84-4BA9-838B-414F8284DD34}" srcOrd="2" destOrd="0" presId="urn:microsoft.com/office/officeart/2008/layout/TitlePictureLineup"/>
    <dgm:cxn modelId="{D569E6D4-6D31-4C25-AF38-505A2894EF59}" type="presParOf" srcId="{330DFCB5-897A-400C-A415-1E918DF62037}" destId="{4DE325D4-8008-43F7-A520-80E0BAEBF6AA}" srcOrd="3" destOrd="0" presId="urn:microsoft.com/office/officeart/2008/layout/TitlePictureLineup"/>
    <dgm:cxn modelId="{06DB243D-B565-4431-8B42-68605DE123C9}" type="presParOf" srcId="{84D7A6E6-FCE4-4002-9214-05D7121546DA}" destId="{5F4489EC-FC6F-4A09-9A29-0E6BE590A768}" srcOrd="1" destOrd="0" presId="urn:microsoft.com/office/officeart/2008/layout/TitlePictureLineup"/>
    <dgm:cxn modelId="{99824480-B6DB-4D1B-86DD-BFE41775D144}" type="presParOf" srcId="{84D7A6E6-FCE4-4002-9214-05D7121546DA}" destId="{D2FEF949-CC9E-4E91-B217-4AF428A7FD9F}" srcOrd="2" destOrd="0" presId="urn:microsoft.com/office/officeart/2008/layout/TitlePictureLineup"/>
    <dgm:cxn modelId="{26D73E66-DF87-4DDA-B463-B6BCC9E6DAF9}" type="presParOf" srcId="{D2FEF949-CC9E-4E91-B217-4AF428A7FD9F}" destId="{9DD5306A-7346-4C31-875B-B3E98FF7D345}" srcOrd="0" destOrd="0" presId="urn:microsoft.com/office/officeart/2008/layout/TitlePictureLineup"/>
    <dgm:cxn modelId="{2FAB6300-8707-4F9F-BE27-478067ED8C0F}" type="presParOf" srcId="{D2FEF949-CC9E-4E91-B217-4AF428A7FD9F}" destId="{F854BDD7-E35E-4886-BD1D-5E49ADEDB349}" srcOrd="1" destOrd="0" presId="urn:microsoft.com/office/officeart/2008/layout/TitlePictureLineup"/>
    <dgm:cxn modelId="{88D5556B-927C-454E-B8EC-94687F03FC4F}" type="presParOf" srcId="{D2FEF949-CC9E-4E91-B217-4AF428A7FD9F}" destId="{A456233F-01D4-475B-801D-EAF970CB910D}" srcOrd="2" destOrd="0" presId="urn:microsoft.com/office/officeart/2008/layout/TitlePictureLineup"/>
    <dgm:cxn modelId="{49A47E4E-46C6-43E4-B07C-CCB8D5715B4A}" type="presParOf" srcId="{D2FEF949-CC9E-4E91-B217-4AF428A7FD9F}" destId="{6C8EAF86-CA9E-495A-A913-093B164324BE}" srcOrd="3" destOrd="0" presId="urn:microsoft.com/office/officeart/2008/layout/TitlePictureLineup"/>
    <dgm:cxn modelId="{B989E695-4D1D-4E19-B1CD-9F85984DB7E5}" type="presParOf" srcId="{84D7A6E6-FCE4-4002-9214-05D7121546DA}" destId="{D39BD20C-1128-4E16-BFF2-EF8443D3E244}" srcOrd="3" destOrd="0" presId="urn:microsoft.com/office/officeart/2008/layout/TitlePictureLineup"/>
    <dgm:cxn modelId="{16806E28-3C3A-4538-A34C-468A5FD56182}" type="presParOf" srcId="{84D7A6E6-FCE4-4002-9214-05D7121546DA}" destId="{2931052D-4A54-4C36-83ED-C311BAE23CC6}" srcOrd="4" destOrd="0" presId="urn:microsoft.com/office/officeart/2008/layout/TitlePictureLineup"/>
    <dgm:cxn modelId="{B7CF4180-A583-491D-BC44-CA05676D6EEA}" type="presParOf" srcId="{2931052D-4A54-4C36-83ED-C311BAE23CC6}" destId="{3607CFF2-8C0F-424E-8C66-68933221E0D2}" srcOrd="0" destOrd="0" presId="urn:microsoft.com/office/officeart/2008/layout/TitlePictureLineup"/>
    <dgm:cxn modelId="{FB38AD6B-C9E0-45F2-8B14-A0D30F44DFCA}" type="presParOf" srcId="{2931052D-4A54-4C36-83ED-C311BAE23CC6}" destId="{11CA3481-4B94-4C72-9B06-DD91AD88BD7B}" srcOrd="1" destOrd="0" presId="urn:microsoft.com/office/officeart/2008/layout/TitlePictureLineup"/>
    <dgm:cxn modelId="{E41E502D-5E7C-46AD-B6A1-CFADE29172B8}" type="presParOf" srcId="{2931052D-4A54-4C36-83ED-C311BAE23CC6}" destId="{646B4A93-EAB9-4F18-BA3A-E422F6DD109F}" srcOrd="2" destOrd="0" presId="urn:microsoft.com/office/officeart/2008/layout/TitlePictureLineup"/>
    <dgm:cxn modelId="{EA6ACA8E-A724-45AA-ABAB-040C19A848EC}" type="presParOf" srcId="{2931052D-4A54-4C36-83ED-C311BAE23CC6}" destId="{6B061053-B112-4FC7-BDC8-2B944B7A6479}" srcOrd="3" destOrd="0" presId="urn:microsoft.com/office/officeart/2008/layout/TitlePictureLineup"/>
    <dgm:cxn modelId="{F2C78F3C-2C09-41F7-87A7-3277F62869C7}" type="presParOf" srcId="{84D7A6E6-FCE4-4002-9214-05D7121546DA}" destId="{42DC196C-2734-47D1-A24F-FF98C45C00E4}" srcOrd="5" destOrd="0" presId="urn:microsoft.com/office/officeart/2008/layout/TitlePictureLineup"/>
    <dgm:cxn modelId="{CAC87B55-282C-450C-B05C-9D1E34FA92A9}" type="presParOf" srcId="{84D7A6E6-FCE4-4002-9214-05D7121546DA}" destId="{9ECF72B5-2DBC-4156-B3DA-8F707CC97B4C}" srcOrd="6" destOrd="0" presId="urn:microsoft.com/office/officeart/2008/layout/TitlePictureLineup"/>
    <dgm:cxn modelId="{56C4ED69-7061-4A3B-8D1A-DD714F9F618A}" type="presParOf" srcId="{9ECF72B5-2DBC-4156-B3DA-8F707CC97B4C}" destId="{A74C4111-DFC3-4C36-8E19-D58F94AB1D92}" srcOrd="0" destOrd="0" presId="urn:microsoft.com/office/officeart/2008/layout/TitlePictureLineup"/>
    <dgm:cxn modelId="{C85E744C-2D86-468A-B0C5-A17D68DCB21A}" type="presParOf" srcId="{9ECF72B5-2DBC-4156-B3DA-8F707CC97B4C}" destId="{0A63E325-9EDE-4157-A585-48E29192097E}" srcOrd="1" destOrd="0" presId="urn:microsoft.com/office/officeart/2008/layout/TitlePictureLineup"/>
    <dgm:cxn modelId="{2D695BF0-8772-4B1C-8415-0935ED22A252}" type="presParOf" srcId="{9ECF72B5-2DBC-4156-B3DA-8F707CC97B4C}" destId="{4DE7D6D0-E9EA-4760-A7F2-9A44834E0298}" srcOrd="2" destOrd="0" presId="urn:microsoft.com/office/officeart/2008/layout/TitlePictureLineup"/>
    <dgm:cxn modelId="{A2B4C24C-7A29-4072-930B-BC7D9440D413}" type="presParOf" srcId="{9ECF72B5-2DBC-4156-B3DA-8F707CC97B4C}" destId="{03C09FEE-104A-427E-A81B-9061CD6B1C54}" srcOrd="3" destOrd="0" presId="urn:microsoft.com/office/officeart/2008/layout/TitlePictureLineup"/>
    <dgm:cxn modelId="{FBFB5643-C191-4113-A027-6EA6BE537428}" type="presParOf" srcId="{84D7A6E6-FCE4-4002-9214-05D7121546DA}" destId="{01181184-190C-48D4-B706-B15E2BF62166}" srcOrd="7" destOrd="0" presId="urn:microsoft.com/office/officeart/2008/layout/TitlePictureLineup"/>
    <dgm:cxn modelId="{53F28FCA-B406-4BA9-B1A7-29E4CD971534}" type="presParOf" srcId="{84D7A6E6-FCE4-4002-9214-05D7121546DA}" destId="{01A7360E-013F-4610-A1F3-7B49495C8AEA}" srcOrd="8" destOrd="0" presId="urn:microsoft.com/office/officeart/2008/layout/TitlePictureLineup"/>
    <dgm:cxn modelId="{88F365A3-2858-4678-A1D9-D3F991CD0D68}" type="presParOf" srcId="{01A7360E-013F-4610-A1F3-7B49495C8AEA}" destId="{357481C1-04C9-4472-9F9A-5DE55EF29E22}" srcOrd="0" destOrd="0" presId="urn:microsoft.com/office/officeart/2008/layout/TitlePictureLineup"/>
    <dgm:cxn modelId="{E523F522-9CC4-4268-AB4C-105D798DD121}" type="presParOf" srcId="{01A7360E-013F-4610-A1F3-7B49495C8AEA}" destId="{41DFFB28-026F-410A-9873-0E3DF430EED9}" srcOrd="1" destOrd="0" presId="urn:microsoft.com/office/officeart/2008/layout/TitlePictureLineup"/>
    <dgm:cxn modelId="{47D718F1-4A4C-48E0-9286-879AA6C54762}" type="presParOf" srcId="{01A7360E-013F-4610-A1F3-7B49495C8AEA}" destId="{90D3F621-2181-4FD2-A797-5BF8BDF2D64F}" srcOrd="2" destOrd="0" presId="urn:microsoft.com/office/officeart/2008/layout/TitlePictureLineup"/>
    <dgm:cxn modelId="{C19DA15C-6E83-409A-B13D-A72956CF6D5F}" type="presParOf" srcId="{01A7360E-013F-4610-A1F3-7B49495C8AEA}" destId="{4400AC22-B635-49FD-9A86-2EA5B7D4D356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8DBFC1A-DBD8-42D4-8A30-739A3CF2272D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31FAFE-8792-402E-B344-83FD371FD0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C41C37-C9DB-4EB4-A40C-11DAD2508287}" type="parTrans" cxnId="{C345841F-07AF-4417-AB6D-B64D910ABE24}">
      <dgm:prSet/>
      <dgm:spPr/>
      <dgm:t>
        <a:bodyPr/>
        <a:lstStyle/>
        <a:p>
          <a:endParaRPr lang="en-US"/>
        </a:p>
      </dgm:t>
    </dgm:pt>
    <dgm:pt modelId="{95DFC484-FBCA-4F07-BEB8-A774ACACC20B}" type="sibTrans" cxnId="{C345841F-07AF-4417-AB6D-B64D910ABE24}">
      <dgm:prSet/>
      <dgm:spPr/>
      <dgm:t>
        <a:bodyPr/>
        <a:lstStyle/>
        <a:p>
          <a:endParaRPr lang="en-US"/>
        </a:p>
      </dgm:t>
    </dgm:pt>
    <dgm:pt modelId="{0E46CB2D-2DA7-48AC-AE7A-543AE5BDDBD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DD </a:t>
          </a:r>
          <a:r>
            <a:rPr lang="en-US" dirty="0" err="1" smtClean="0">
              <a:latin typeface="Franklin Gothic Medium Cond" panose="020B0606030402020204" pitchFamily="34" charset="0"/>
            </a:rPr>
            <a:t>Gramin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Vidhyuti</a:t>
          </a:r>
          <a:r>
            <a:rPr lang="en-US" dirty="0" smtClean="0">
              <a:latin typeface="Franklin Gothic Medium Cond" panose="020B0606030402020204" pitchFamily="34" charset="0"/>
            </a:rPr>
            <a:t>-</a:t>
          </a:r>
        </a:p>
        <a:p>
          <a:r>
            <a:rPr lang="en-US" dirty="0" smtClean="0">
              <a:latin typeface="Franklin Gothic Medium Cond" panose="020B0606030402020204" pitchFamily="34" charset="0"/>
            </a:rPr>
            <a:t>karan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6B0112-8870-4041-A6AE-83E507FD049E}" type="parTrans" cxnId="{F86DE21A-4420-4FDC-81E4-FB61643C466D}">
      <dgm:prSet/>
      <dgm:spPr/>
      <dgm:t>
        <a:bodyPr/>
        <a:lstStyle/>
        <a:p>
          <a:endParaRPr lang="en-US"/>
        </a:p>
      </dgm:t>
    </dgm:pt>
    <dgm:pt modelId="{A2C40CB7-0D39-456A-A82E-7CDE5D08CF8F}" type="sibTrans" cxnId="{F86DE21A-4420-4FDC-81E4-FB61643C466D}">
      <dgm:prSet/>
      <dgm:spPr/>
      <dgm:t>
        <a:bodyPr/>
        <a:lstStyle/>
        <a:p>
          <a:endParaRPr lang="en-US"/>
        </a:p>
      </dgm:t>
    </dgm:pt>
    <dgm:pt modelId="{BD8722EA-D55A-41BF-9BD4-13077D5841D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F94F17D-8410-467F-B726-412E75799D9C}" type="parTrans" cxnId="{2B7D0C02-8B15-4336-9A43-6345D576E4F4}">
      <dgm:prSet/>
      <dgm:spPr/>
      <dgm:t>
        <a:bodyPr/>
        <a:lstStyle/>
        <a:p>
          <a:endParaRPr lang="en-US"/>
        </a:p>
      </dgm:t>
    </dgm:pt>
    <dgm:pt modelId="{C8EAE334-28F4-4A91-8787-828DA9D65D41}" type="sibTrans" cxnId="{2B7D0C02-8B15-4336-9A43-6345D576E4F4}">
      <dgm:prSet/>
      <dgm:spPr/>
      <dgm:t>
        <a:bodyPr/>
        <a:lstStyle/>
        <a:p>
          <a:endParaRPr lang="en-US"/>
        </a:p>
      </dgm:t>
    </dgm:pt>
    <dgm:pt modelId="{01716D49-C8F5-452A-B094-ACDEE9E0F63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PMGSY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4DF7588-9460-4B3E-8AA8-F4831AA2F05C}" type="parTrans" cxnId="{18ABE171-93A4-47C0-A926-E1516EA46365}">
      <dgm:prSet/>
      <dgm:spPr/>
      <dgm:t>
        <a:bodyPr/>
        <a:lstStyle/>
        <a:p>
          <a:endParaRPr lang="en-US"/>
        </a:p>
      </dgm:t>
    </dgm:pt>
    <dgm:pt modelId="{11C6F1B2-4C96-44ED-895D-1C18AA53A776}" type="sibTrans" cxnId="{18ABE171-93A4-47C0-A926-E1516EA46365}">
      <dgm:prSet/>
      <dgm:spPr/>
      <dgm:t>
        <a:bodyPr/>
        <a:lstStyle/>
        <a:p>
          <a:endParaRPr lang="en-US"/>
        </a:p>
      </dgm:t>
    </dgm:pt>
    <dgm:pt modelId="{F96DEEFE-7140-4325-9477-C894717C889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 &amp; 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432C191-1EAF-4010-ABB9-F19C78CF3439}" type="parTrans" cxnId="{07D3426F-8CD0-4822-A95F-8E671DFB24C0}">
      <dgm:prSet/>
      <dgm:spPr/>
      <dgm:t>
        <a:bodyPr/>
        <a:lstStyle/>
        <a:p>
          <a:endParaRPr lang="en-US"/>
        </a:p>
      </dgm:t>
    </dgm:pt>
    <dgm:pt modelId="{1DACE255-6209-41F7-9F54-BED3602B9875}" type="sibTrans" cxnId="{07D3426F-8CD0-4822-A95F-8E671DFB24C0}">
      <dgm:prSet/>
      <dgm:spPr/>
      <dgm:t>
        <a:bodyPr/>
        <a:lstStyle/>
        <a:p>
          <a:endParaRPr lang="en-US"/>
        </a:p>
      </dgm:t>
    </dgm:pt>
    <dgm:pt modelId="{42D9B33B-2C4A-4264-876C-56842CAB21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SBM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8DED40-3345-4371-B62C-3897F3C3DA7E}" type="parTrans" cxnId="{7CCD93FA-5302-4057-831D-BC9E791D0E50}">
      <dgm:prSet/>
      <dgm:spPr/>
      <dgm:t>
        <a:bodyPr/>
        <a:lstStyle/>
        <a:p>
          <a:endParaRPr lang="en-US"/>
        </a:p>
      </dgm:t>
    </dgm:pt>
    <dgm:pt modelId="{F6AFC12D-A9DD-4880-AC69-FEDA4CAF23DE}" type="sibTrans" cxnId="{7CCD93FA-5302-4057-831D-BC9E791D0E50}">
      <dgm:prSet/>
      <dgm:spPr/>
      <dgm:t>
        <a:bodyPr/>
        <a:lstStyle/>
        <a:p>
          <a:endParaRPr lang="en-US"/>
        </a:p>
      </dgm:t>
    </dgm:pt>
    <dgm:pt modelId="{E2253B5B-70C2-4751-A394-1AB3E614A5B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8AFFA6-B9E4-4743-91F0-0FB0AC878F23}" type="parTrans" cxnId="{A7E1C3AC-C78E-4568-B465-0260A018B40A}">
      <dgm:prSet/>
      <dgm:spPr/>
      <dgm:t>
        <a:bodyPr/>
        <a:lstStyle/>
        <a:p>
          <a:endParaRPr lang="en-US"/>
        </a:p>
      </dgm:t>
    </dgm:pt>
    <dgm:pt modelId="{70E786B3-E9C5-4E2F-A901-69FAFA36D9FA}" type="sibTrans" cxnId="{A7E1C3AC-C78E-4568-B465-0260A018B40A}">
      <dgm:prSet/>
      <dgm:spPr/>
      <dgm:t>
        <a:bodyPr/>
        <a:lstStyle/>
        <a:p>
          <a:endParaRPr lang="en-US"/>
        </a:p>
      </dgm:t>
    </dgm:pt>
    <dgm:pt modelId="{5D2D593E-A6E6-45C7-8D3F-53FC06BEC4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Macro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9190B93-8DDF-4737-8490-017C52E0E059}" type="parTrans" cxnId="{46837550-1B32-4B20-8E29-144A7CA04B2F}">
      <dgm:prSet/>
      <dgm:spPr/>
      <dgm:t>
        <a:bodyPr/>
        <a:lstStyle/>
        <a:p>
          <a:endParaRPr lang="en-US"/>
        </a:p>
      </dgm:t>
    </dgm:pt>
    <dgm:pt modelId="{C4CBC3E4-9E0D-437B-B026-F23F6ECFC4F1}" type="sibTrans" cxnId="{46837550-1B32-4B20-8E29-144A7CA04B2F}">
      <dgm:prSet/>
      <dgm:spPr/>
      <dgm:t>
        <a:bodyPr/>
        <a:lstStyle/>
        <a:p>
          <a:endParaRPr lang="en-US"/>
        </a:p>
      </dgm:t>
    </dgm:pt>
    <dgm:pt modelId="{7D02E243-CB83-4E65-886E-D93B8266B36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0485AF-42BD-48CD-BC01-BD2C9C346626}" type="parTrans" cxnId="{4FE6AA40-4B46-44D9-A08D-E9833585E830}">
      <dgm:prSet/>
      <dgm:spPr/>
      <dgm:t>
        <a:bodyPr/>
        <a:lstStyle/>
        <a:p>
          <a:endParaRPr lang="en-US"/>
        </a:p>
      </dgm:t>
    </dgm:pt>
    <dgm:pt modelId="{F8A2F223-F3E2-43F0-A3A2-6D8C82B4872A}" type="sibTrans" cxnId="{4FE6AA40-4B46-44D9-A08D-E9833585E830}">
      <dgm:prSet/>
      <dgm:spPr/>
      <dgm:t>
        <a:bodyPr/>
        <a:lstStyle/>
        <a:p>
          <a:endParaRPr lang="en-US"/>
        </a:p>
      </dgm:t>
    </dgm:pt>
    <dgm:pt modelId="{2C3A7F00-5BA5-4284-924C-985B3EF0CEB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426B4E8-6410-43E4-8C46-DF610682B7F4}" type="parTrans" cxnId="{A1700EA0-FAE3-4522-9E5C-DE5CDF221976}">
      <dgm:prSet/>
      <dgm:spPr/>
      <dgm:t>
        <a:bodyPr/>
        <a:lstStyle/>
        <a:p>
          <a:endParaRPr lang="en-US"/>
        </a:p>
      </dgm:t>
    </dgm:pt>
    <dgm:pt modelId="{179BE48B-9B19-41FE-B704-C515AFD1DEE7}" type="sibTrans" cxnId="{A1700EA0-FAE3-4522-9E5C-DE5CDF221976}">
      <dgm:prSet/>
      <dgm:spPr/>
      <dgm:t>
        <a:bodyPr/>
        <a:lstStyle/>
        <a:p>
          <a:endParaRPr lang="en-US"/>
        </a:p>
      </dgm:t>
    </dgm:pt>
    <dgm:pt modelId="{B4D1A4AA-92A6-4A6C-9456-8832A6C308AD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BRGF, RGPSA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110BBBBF-FF71-41B3-897D-BC2B83632601}" type="parTrans" cxnId="{53E10BBF-FF62-4C7B-92CC-C2DCFD3693DE}">
      <dgm:prSet/>
      <dgm:spPr/>
      <dgm:t>
        <a:bodyPr/>
        <a:lstStyle/>
        <a:p>
          <a:endParaRPr lang="en-US"/>
        </a:p>
      </dgm:t>
    </dgm:pt>
    <dgm:pt modelId="{0FCF2B64-835C-446E-A224-A37F71870201}" type="sibTrans" cxnId="{53E10BBF-FF62-4C7B-92CC-C2DCFD3693DE}">
      <dgm:prSet/>
      <dgm:spPr/>
      <dgm:t>
        <a:bodyPr/>
        <a:lstStyle/>
        <a:p>
          <a:endParaRPr lang="en-US"/>
        </a:p>
      </dgm:t>
    </dgm:pt>
    <dgm:pt modelId="{3F13CCFF-C441-4544-B84A-21397239082E}">
      <dgm:prSet phldrT="[Text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  <a:latin typeface="Franklin Gothic Medium Cond" panose="020B0606030402020204" pitchFamily="34" charset="0"/>
            </a:rPr>
            <a:t>Adarsh</a:t>
          </a:r>
          <a:r>
            <a:rPr lang="en-US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 Gram</a:t>
          </a:r>
          <a:endParaRPr lang="en-US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3D04FAF4-4773-410B-A34F-58B6A8C3E4A9}" type="parTrans" cxnId="{82770CCD-663C-4593-AE2A-E64013C43691}">
      <dgm:prSet/>
      <dgm:spPr/>
      <dgm:t>
        <a:bodyPr/>
        <a:lstStyle/>
        <a:p>
          <a:endParaRPr lang="en-US"/>
        </a:p>
      </dgm:t>
    </dgm:pt>
    <dgm:pt modelId="{076416DB-4D0E-402A-A57D-6DBD813B7999}" type="sibTrans" cxnId="{82770CCD-663C-4593-AE2A-E64013C43691}">
      <dgm:prSet/>
      <dgm:spPr/>
      <dgm:t>
        <a:bodyPr/>
        <a:lstStyle/>
        <a:p>
          <a:endParaRPr lang="en-US"/>
        </a:p>
      </dgm:t>
    </dgm:pt>
    <dgm:pt modelId="{FBD487BB-3692-4806-9C9B-07618783920E}">
      <dgm:prSet phldrT="[Text]"/>
      <dgm:spPr/>
      <dgm:t>
        <a:bodyPr/>
        <a:lstStyle/>
        <a:p>
          <a:r>
            <a:rPr lang="en-US" dirty="0" err="1" smtClean="0">
              <a:solidFill>
                <a:srgbClr val="FFFF00"/>
              </a:solidFill>
              <a:latin typeface="Franklin Gothic Medium Cond" panose="020B0606030402020204" pitchFamily="34" charset="0"/>
            </a:rPr>
            <a:t>Rurban</a:t>
          </a:r>
          <a:endParaRPr lang="en-US" dirty="0">
            <a:solidFill>
              <a:srgbClr val="FFFF00"/>
            </a:solidFill>
            <a:latin typeface="Franklin Gothic Medium Cond" panose="020B0606030402020204" pitchFamily="34" charset="0"/>
          </a:endParaRPr>
        </a:p>
      </dgm:t>
    </dgm:pt>
    <dgm:pt modelId="{1267F1CE-E99D-476A-9E1D-D1A1186CAFE7}" type="parTrans" cxnId="{EBD096CB-6678-4FE9-AE2E-92830DDF974D}">
      <dgm:prSet/>
      <dgm:spPr/>
      <dgm:t>
        <a:bodyPr/>
        <a:lstStyle/>
        <a:p>
          <a:endParaRPr lang="en-US"/>
        </a:p>
      </dgm:t>
    </dgm:pt>
    <dgm:pt modelId="{C3849C45-AE05-4F2F-854A-B90B38CF7C00}" type="sibTrans" cxnId="{EBD096CB-6678-4FE9-AE2E-92830DDF974D}">
      <dgm:prSet/>
      <dgm:spPr/>
      <dgm:t>
        <a:bodyPr/>
        <a:lstStyle/>
        <a:p>
          <a:endParaRPr lang="en-US"/>
        </a:p>
      </dgm:t>
    </dgm:pt>
    <dgm:pt modelId="{1BCA2AB9-3DFE-44DF-8E10-ECE28FFDAFA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680802-7B10-4CE4-AF4B-37B1D27C34F9}" type="parTrans" cxnId="{09CB4F5F-34B3-44C9-A446-C1F146697FA0}">
      <dgm:prSet/>
      <dgm:spPr/>
      <dgm:t>
        <a:bodyPr/>
        <a:lstStyle/>
        <a:p>
          <a:endParaRPr lang="en-US"/>
        </a:p>
      </dgm:t>
    </dgm:pt>
    <dgm:pt modelId="{7A50C399-E0FA-4035-86A4-525AA1EF788A}" type="sibTrans" cxnId="{09CB4F5F-34B3-44C9-A446-C1F146697FA0}">
      <dgm:prSet/>
      <dgm:spPr/>
      <dgm:t>
        <a:bodyPr/>
        <a:lstStyle/>
        <a:p>
          <a:endParaRPr lang="en-US"/>
        </a:p>
      </dgm:t>
    </dgm:pt>
    <dgm:pt modelId="{14E7105A-F3F5-4401-8020-FC4BCFE81BD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6011AF-7D37-42D5-AA4B-BBCA10F2D79A}" type="parTrans" cxnId="{519E815F-48D1-49FE-A00E-3F9A1595D4DB}">
      <dgm:prSet/>
      <dgm:spPr/>
      <dgm:t>
        <a:bodyPr/>
        <a:lstStyle/>
        <a:p>
          <a:endParaRPr lang="en-US"/>
        </a:p>
      </dgm:t>
    </dgm:pt>
    <dgm:pt modelId="{2AE620A1-F802-4723-B852-D5261B9F1B1E}" type="sibTrans" cxnId="{519E815F-48D1-49FE-A00E-3F9A1595D4DB}">
      <dgm:prSet/>
      <dgm:spPr/>
      <dgm:t>
        <a:bodyPr/>
        <a:lstStyle/>
        <a:p>
          <a:endParaRPr lang="en-US"/>
        </a:p>
      </dgm:t>
    </dgm:pt>
    <dgm:pt modelId="{84D7A6E6-FCE4-4002-9214-05D7121546DA}" type="pres">
      <dgm:prSet presAssocID="{88DBFC1A-DBD8-42D4-8A30-739A3CF2272D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30DFCB5-897A-400C-A415-1E918DF62037}" type="pres">
      <dgm:prSet presAssocID="{8031FAFE-8792-402E-B344-83FD371FD046}" presName="composite" presStyleCnt="0"/>
      <dgm:spPr/>
    </dgm:pt>
    <dgm:pt modelId="{6CDB589B-52BF-417A-B8A7-4847FE43443F}" type="pres">
      <dgm:prSet presAssocID="{8031FAFE-8792-402E-B344-83FD371FD046}" presName="Accent" presStyleLbl="alignAcc1" presStyleIdx="0" presStyleCnt="5"/>
      <dgm:spPr/>
    </dgm:pt>
    <dgm:pt modelId="{9763FFBD-0569-4248-A4A2-B5C9AC142FC7}" type="pres">
      <dgm:prSet presAssocID="{8031FAFE-8792-402E-B344-83FD371FD046}" presName="Imag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BD87A8-FD84-4BA9-838B-414F8284DD34}" type="pres">
      <dgm:prSet presAssocID="{8031FAFE-8792-402E-B344-83FD371FD046}" presName="Child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25D4-8008-43F7-A520-80E0BAEBF6AA}" type="pres">
      <dgm:prSet presAssocID="{8031FAFE-8792-402E-B344-83FD371FD046}" presName="Paren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489EC-FC6F-4A09-9A29-0E6BE590A768}" type="pres">
      <dgm:prSet presAssocID="{95DFC484-FBCA-4F07-BEB8-A774ACACC20B}" presName="sibTrans" presStyleCnt="0"/>
      <dgm:spPr/>
    </dgm:pt>
    <dgm:pt modelId="{D2FEF949-CC9E-4E91-B217-4AF428A7FD9F}" type="pres">
      <dgm:prSet presAssocID="{BD8722EA-D55A-41BF-9BD4-13077D5841DA}" presName="composite" presStyleCnt="0"/>
      <dgm:spPr/>
    </dgm:pt>
    <dgm:pt modelId="{9DD5306A-7346-4C31-875B-B3E98FF7D345}" type="pres">
      <dgm:prSet presAssocID="{BD8722EA-D55A-41BF-9BD4-13077D5841DA}" presName="Accent" presStyleLbl="alignAcc1" presStyleIdx="1" presStyleCnt="5"/>
      <dgm:spPr/>
    </dgm:pt>
    <dgm:pt modelId="{F854BDD7-E35E-4886-BD1D-5E49ADEDB349}" type="pres">
      <dgm:prSet presAssocID="{BD8722EA-D55A-41BF-9BD4-13077D5841DA}" presName="Image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456233F-01D4-475B-801D-EAF970CB910D}" type="pres">
      <dgm:prSet presAssocID="{BD8722EA-D55A-41BF-9BD4-13077D5841DA}" presName="Child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EAF86-CA9E-495A-A913-093B164324BE}" type="pres">
      <dgm:prSet presAssocID="{BD8722EA-D55A-41BF-9BD4-13077D5841DA}" presName="Paren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BD20C-1128-4E16-BFF2-EF8443D3E244}" type="pres">
      <dgm:prSet presAssocID="{C8EAE334-28F4-4A91-8787-828DA9D65D41}" presName="sibTrans" presStyleCnt="0"/>
      <dgm:spPr/>
    </dgm:pt>
    <dgm:pt modelId="{2931052D-4A54-4C36-83ED-C311BAE23CC6}" type="pres">
      <dgm:prSet presAssocID="{F96DEEFE-7140-4325-9477-C894717C8890}" presName="composite" presStyleCnt="0"/>
      <dgm:spPr/>
    </dgm:pt>
    <dgm:pt modelId="{3607CFF2-8C0F-424E-8C66-68933221E0D2}" type="pres">
      <dgm:prSet presAssocID="{F96DEEFE-7140-4325-9477-C894717C8890}" presName="Accent" presStyleLbl="alignAcc1" presStyleIdx="2" presStyleCnt="5"/>
      <dgm:spPr/>
    </dgm:pt>
    <dgm:pt modelId="{11CA3481-4B94-4C72-9B06-DD91AD88BD7B}" type="pres">
      <dgm:prSet presAssocID="{F96DEEFE-7140-4325-9477-C894717C8890}" presName="Image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46B4A93-EAB9-4F18-BA3A-E422F6DD109F}" type="pres">
      <dgm:prSet presAssocID="{F96DEEFE-7140-4325-9477-C894717C8890}" presName="Child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61053-B112-4FC7-BDC8-2B944B7A6479}" type="pres">
      <dgm:prSet presAssocID="{F96DEEFE-7140-4325-9477-C894717C8890}" presName="Paren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196C-2734-47D1-A24F-FF98C45C00E4}" type="pres">
      <dgm:prSet presAssocID="{1DACE255-6209-41F7-9F54-BED3602B9875}" presName="sibTrans" presStyleCnt="0"/>
      <dgm:spPr/>
    </dgm:pt>
    <dgm:pt modelId="{9ECF72B5-2DBC-4156-B3DA-8F707CC97B4C}" type="pres">
      <dgm:prSet presAssocID="{E2253B5B-70C2-4751-A394-1AB3E614A5B8}" presName="composite" presStyleCnt="0"/>
      <dgm:spPr/>
    </dgm:pt>
    <dgm:pt modelId="{A74C4111-DFC3-4C36-8E19-D58F94AB1D92}" type="pres">
      <dgm:prSet presAssocID="{E2253B5B-70C2-4751-A394-1AB3E614A5B8}" presName="Accent" presStyleLbl="alignAcc1" presStyleIdx="3" presStyleCnt="5"/>
      <dgm:spPr/>
    </dgm:pt>
    <dgm:pt modelId="{0A63E325-9EDE-4157-A585-48E29192097E}" type="pres">
      <dgm:prSet presAssocID="{E2253B5B-70C2-4751-A394-1AB3E614A5B8}" presName="Image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DE7D6D0-E9EA-4760-A7F2-9A44834E0298}" type="pres">
      <dgm:prSet presAssocID="{E2253B5B-70C2-4751-A394-1AB3E614A5B8}" presName="Chil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09FEE-104A-427E-A81B-9061CD6B1C54}" type="pres">
      <dgm:prSet presAssocID="{E2253B5B-70C2-4751-A394-1AB3E614A5B8}" presName="Paren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81184-190C-48D4-B706-B15E2BF62166}" type="pres">
      <dgm:prSet presAssocID="{70E786B3-E9C5-4E2F-A901-69FAFA36D9FA}" presName="sibTrans" presStyleCnt="0"/>
      <dgm:spPr/>
    </dgm:pt>
    <dgm:pt modelId="{01A7360E-013F-4610-A1F3-7B49495C8AEA}" type="pres">
      <dgm:prSet presAssocID="{5D2D593E-A6E6-45C7-8D3F-53FC06BEC430}" presName="composite" presStyleCnt="0"/>
      <dgm:spPr/>
    </dgm:pt>
    <dgm:pt modelId="{357481C1-04C9-4472-9F9A-5DE55EF29E22}" type="pres">
      <dgm:prSet presAssocID="{5D2D593E-A6E6-45C7-8D3F-53FC06BEC430}" presName="Accent" presStyleLbl="alignAcc1" presStyleIdx="4" presStyleCnt="5"/>
      <dgm:spPr/>
    </dgm:pt>
    <dgm:pt modelId="{41DFFB28-026F-410A-9873-0E3DF430EED9}" type="pres">
      <dgm:prSet presAssocID="{5D2D593E-A6E6-45C7-8D3F-53FC06BEC430}" presName="Image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90D3F621-2181-4FD2-A797-5BF8BDF2D64F}" type="pres">
      <dgm:prSet presAssocID="{5D2D593E-A6E6-45C7-8D3F-53FC06BEC430}" presName="Child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0AC22-B635-49FD-9A86-2EA5B7D4D356}" type="pres">
      <dgm:prSet presAssocID="{5D2D593E-A6E6-45C7-8D3F-53FC06BEC430}" presName="Paren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CB97C0-FF12-4D01-B006-C91452326336}" type="presOf" srcId="{2C3A7F00-5BA5-4284-924C-985B3EF0CEB4}" destId="{4DE7D6D0-E9EA-4760-A7F2-9A44834E0298}" srcOrd="0" destOrd="1" presId="urn:microsoft.com/office/officeart/2008/layout/TitlePictureLineup"/>
    <dgm:cxn modelId="{8AE5A5EE-9B8B-4706-A2FC-8886CF301714}" type="presOf" srcId="{01716D49-C8F5-452A-B094-ACDEE9E0F637}" destId="{A456233F-01D4-475B-801D-EAF970CB910D}" srcOrd="0" destOrd="0" presId="urn:microsoft.com/office/officeart/2008/layout/TitlePictureLineup"/>
    <dgm:cxn modelId="{46837550-1B32-4B20-8E29-144A7CA04B2F}" srcId="{88DBFC1A-DBD8-42D4-8A30-739A3CF2272D}" destId="{5D2D593E-A6E6-45C7-8D3F-53FC06BEC430}" srcOrd="4" destOrd="0" parTransId="{29190B93-8DDF-4737-8490-017C52E0E059}" sibTransId="{C4CBC3E4-9E0D-437B-B026-F23F6ECFC4F1}"/>
    <dgm:cxn modelId="{2B7D0C02-8B15-4336-9A43-6345D576E4F4}" srcId="{88DBFC1A-DBD8-42D4-8A30-739A3CF2272D}" destId="{BD8722EA-D55A-41BF-9BD4-13077D5841DA}" srcOrd="1" destOrd="0" parTransId="{BF94F17D-8410-467F-B726-412E75799D9C}" sibTransId="{C8EAE334-28F4-4A91-8787-828DA9D65D41}"/>
    <dgm:cxn modelId="{A7E1C3AC-C78E-4568-B465-0260A018B40A}" srcId="{88DBFC1A-DBD8-42D4-8A30-739A3CF2272D}" destId="{E2253B5B-70C2-4751-A394-1AB3E614A5B8}" srcOrd="3" destOrd="0" parTransId="{168AFFA6-B9E4-4743-91F0-0FB0AC878F23}" sibTransId="{70E786B3-E9C5-4E2F-A901-69FAFA36D9FA}"/>
    <dgm:cxn modelId="{48DBC8B0-B24D-4D3D-A925-51FEF3B10A8F}" type="presOf" srcId="{3F13CCFF-C441-4544-B84A-21397239082E}" destId="{90D3F621-2181-4FD2-A797-5BF8BDF2D64F}" srcOrd="0" destOrd="1" presId="urn:microsoft.com/office/officeart/2008/layout/TitlePictureLineup"/>
    <dgm:cxn modelId="{E626786F-989B-4455-87CE-ED79B61F73FB}" type="presOf" srcId="{F96DEEFE-7140-4325-9477-C894717C8890}" destId="{6B061053-B112-4FC7-BDC8-2B944B7A6479}" srcOrd="0" destOrd="0" presId="urn:microsoft.com/office/officeart/2008/layout/TitlePictureLineup"/>
    <dgm:cxn modelId="{09CB4F5F-34B3-44C9-A446-C1F146697FA0}" srcId="{42D9B33B-2C4A-4264-876C-56842CAB2123}" destId="{1BCA2AB9-3DFE-44DF-8E10-ECE28FFDAFAB}" srcOrd="1" destOrd="0" parTransId="{86680802-7B10-4CE4-AF4B-37B1D27C34F9}" sibTransId="{7A50C399-E0FA-4035-86A4-525AA1EF788A}"/>
    <dgm:cxn modelId="{FA6ED31B-8312-470C-BC25-D5A6E20BE375}" type="presOf" srcId="{1BCA2AB9-3DFE-44DF-8E10-ECE28FFDAFAB}" destId="{646B4A93-EAB9-4F18-BA3A-E422F6DD109F}" srcOrd="0" destOrd="2" presId="urn:microsoft.com/office/officeart/2008/layout/TitlePictureLineup"/>
    <dgm:cxn modelId="{18ABE171-93A4-47C0-A926-E1516EA46365}" srcId="{BD8722EA-D55A-41BF-9BD4-13077D5841DA}" destId="{01716D49-C8F5-452A-B094-ACDEE9E0F637}" srcOrd="0" destOrd="0" parTransId="{44DF7588-9460-4B3E-8AA8-F4831AA2F05C}" sibTransId="{11C6F1B2-4C96-44ED-895D-1C18AA53A776}"/>
    <dgm:cxn modelId="{07D3426F-8CD0-4822-A95F-8E671DFB24C0}" srcId="{88DBFC1A-DBD8-42D4-8A30-739A3CF2272D}" destId="{F96DEEFE-7140-4325-9477-C894717C8890}" srcOrd="2" destOrd="0" parTransId="{A432C191-1EAF-4010-ABB9-F19C78CF3439}" sibTransId="{1DACE255-6209-41F7-9F54-BED3602B9875}"/>
    <dgm:cxn modelId="{67463A88-824E-4B21-89B4-00324B7ECD71}" type="presOf" srcId="{8031FAFE-8792-402E-B344-83FD371FD046}" destId="{4DE325D4-8008-43F7-A520-80E0BAEBF6AA}" srcOrd="0" destOrd="0" presId="urn:microsoft.com/office/officeart/2008/layout/TitlePictureLineup"/>
    <dgm:cxn modelId="{F7DFCC2D-FE5C-479E-8EB4-47DF52935A81}" type="presOf" srcId="{7D02E243-CB83-4E65-886E-D93B8266B367}" destId="{4DE7D6D0-E9EA-4760-A7F2-9A44834E0298}" srcOrd="0" destOrd="0" presId="urn:microsoft.com/office/officeart/2008/layout/TitlePictureLineup"/>
    <dgm:cxn modelId="{EBD096CB-6678-4FE9-AE2E-92830DDF974D}" srcId="{5D2D593E-A6E6-45C7-8D3F-53FC06BEC430}" destId="{FBD487BB-3692-4806-9C9B-07618783920E}" srcOrd="2" destOrd="0" parTransId="{1267F1CE-E99D-476A-9E1D-D1A1186CAFE7}" sibTransId="{C3849C45-AE05-4F2F-854A-B90B38CF7C00}"/>
    <dgm:cxn modelId="{AB21EF24-306C-42AD-A2E9-777F25977738}" type="presOf" srcId="{14E7105A-F3F5-4401-8020-FC4BCFE81BD8}" destId="{646B4A93-EAB9-4F18-BA3A-E422F6DD109F}" srcOrd="0" destOrd="1" presId="urn:microsoft.com/office/officeart/2008/layout/TitlePictureLineup"/>
    <dgm:cxn modelId="{8B38A08F-8E9C-4BBC-A4EA-390C750C5FAB}" type="presOf" srcId="{E2253B5B-70C2-4751-A394-1AB3E614A5B8}" destId="{03C09FEE-104A-427E-A81B-9061CD6B1C54}" srcOrd="0" destOrd="0" presId="urn:microsoft.com/office/officeart/2008/layout/TitlePictureLineup"/>
    <dgm:cxn modelId="{738F769C-6F34-4815-9871-5945B72207B1}" type="presOf" srcId="{42D9B33B-2C4A-4264-876C-56842CAB2123}" destId="{646B4A93-EAB9-4F18-BA3A-E422F6DD109F}" srcOrd="0" destOrd="0" presId="urn:microsoft.com/office/officeart/2008/layout/TitlePictureLineup"/>
    <dgm:cxn modelId="{53E10BBF-FF62-4C7B-92CC-C2DCFD3693DE}" srcId="{5D2D593E-A6E6-45C7-8D3F-53FC06BEC430}" destId="{B4D1A4AA-92A6-4A6C-9456-8832A6C308AD}" srcOrd="0" destOrd="0" parTransId="{110BBBBF-FF71-41B3-897D-BC2B83632601}" sibTransId="{0FCF2B64-835C-446E-A224-A37F71870201}"/>
    <dgm:cxn modelId="{D35DEE16-93AA-4489-8FDA-C5945B920AC4}" type="presOf" srcId="{FBD487BB-3692-4806-9C9B-07618783920E}" destId="{90D3F621-2181-4FD2-A797-5BF8BDF2D64F}" srcOrd="0" destOrd="2" presId="urn:microsoft.com/office/officeart/2008/layout/TitlePictureLineup"/>
    <dgm:cxn modelId="{DF5646AD-8886-4F90-B610-DF5F54F73EA5}" type="presOf" srcId="{BD8722EA-D55A-41BF-9BD4-13077D5841DA}" destId="{6C8EAF86-CA9E-495A-A913-093B164324BE}" srcOrd="0" destOrd="0" presId="urn:microsoft.com/office/officeart/2008/layout/TitlePictureLineup"/>
    <dgm:cxn modelId="{4FE6AA40-4B46-44D9-A08D-E9833585E830}" srcId="{E2253B5B-70C2-4751-A394-1AB3E614A5B8}" destId="{7D02E243-CB83-4E65-886E-D93B8266B367}" srcOrd="0" destOrd="0" parTransId="{420485AF-42BD-48CD-BC01-BD2C9C346626}" sibTransId="{F8A2F223-F3E2-43F0-A3A2-6D8C82B4872A}"/>
    <dgm:cxn modelId="{24159DD2-0AEF-41AB-B5C4-8137CD92304E}" type="presOf" srcId="{B4D1A4AA-92A6-4A6C-9456-8832A6C308AD}" destId="{90D3F621-2181-4FD2-A797-5BF8BDF2D64F}" srcOrd="0" destOrd="0" presId="urn:microsoft.com/office/officeart/2008/layout/TitlePictureLineup"/>
    <dgm:cxn modelId="{519E815F-48D1-49FE-A00E-3F9A1595D4DB}" srcId="{42D9B33B-2C4A-4264-876C-56842CAB2123}" destId="{14E7105A-F3F5-4401-8020-FC4BCFE81BD8}" srcOrd="0" destOrd="0" parTransId="{086011AF-7D37-42D5-AA4B-BBCA10F2D79A}" sibTransId="{2AE620A1-F802-4723-B852-D5261B9F1B1E}"/>
    <dgm:cxn modelId="{A1700EA0-FAE3-4522-9E5C-DE5CDF221976}" srcId="{E2253B5B-70C2-4751-A394-1AB3E614A5B8}" destId="{2C3A7F00-5BA5-4284-924C-985B3EF0CEB4}" srcOrd="1" destOrd="0" parTransId="{D426B4E8-6410-43E4-8C46-DF610682B7F4}" sibTransId="{179BE48B-9B19-41FE-B704-C515AFD1DEE7}"/>
    <dgm:cxn modelId="{AEC645BF-763C-4D2F-AC27-63AE5440F0F7}" type="presOf" srcId="{0E46CB2D-2DA7-48AC-AE7A-543AE5BDDBDE}" destId="{34BD87A8-FD84-4BA9-838B-414F8284DD34}" srcOrd="0" destOrd="0" presId="urn:microsoft.com/office/officeart/2008/layout/TitlePictureLineup"/>
    <dgm:cxn modelId="{7CCD93FA-5302-4057-831D-BC9E791D0E50}" srcId="{F96DEEFE-7140-4325-9477-C894717C8890}" destId="{42D9B33B-2C4A-4264-876C-56842CAB2123}" srcOrd="0" destOrd="0" parTransId="{4B8DED40-3345-4371-B62C-3897F3C3DA7E}" sibTransId="{F6AFC12D-A9DD-4880-AC69-FEDA4CAF23DE}"/>
    <dgm:cxn modelId="{BC3313E5-BE35-438A-95EF-57E2DA608D1C}" type="presOf" srcId="{88DBFC1A-DBD8-42D4-8A30-739A3CF2272D}" destId="{84D7A6E6-FCE4-4002-9214-05D7121546DA}" srcOrd="0" destOrd="0" presId="urn:microsoft.com/office/officeart/2008/layout/TitlePictureLineup"/>
    <dgm:cxn modelId="{C345841F-07AF-4417-AB6D-B64D910ABE24}" srcId="{88DBFC1A-DBD8-42D4-8A30-739A3CF2272D}" destId="{8031FAFE-8792-402E-B344-83FD371FD046}" srcOrd="0" destOrd="0" parTransId="{84C41C37-C9DB-4EB4-A40C-11DAD2508287}" sibTransId="{95DFC484-FBCA-4F07-BEB8-A774ACACC20B}"/>
    <dgm:cxn modelId="{E20FDB46-C587-4265-9462-27F095246F40}" type="presOf" srcId="{5D2D593E-A6E6-45C7-8D3F-53FC06BEC430}" destId="{4400AC22-B635-49FD-9A86-2EA5B7D4D356}" srcOrd="0" destOrd="0" presId="urn:microsoft.com/office/officeart/2008/layout/TitlePictureLineup"/>
    <dgm:cxn modelId="{F86DE21A-4420-4FDC-81E4-FB61643C466D}" srcId="{8031FAFE-8792-402E-B344-83FD371FD046}" destId="{0E46CB2D-2DA7-48AC-AE7A-543AE5BDDBDE}" srcOrd="0" destOrd="0" parTransId="{E66B0112-8870-4041-A6AE-83E507FD049E}" sibTransId="{A2C40CB7-0D39-456A-A82E-7CDE5D08CF8F}"/>
    <dgm:cxn modelId="{82770CCD-663C-4593-AE2A-E64013C43691}" srcId="{5D2D593E-A6E6-45C7-8D3F-53FC06BEC430}" destId="{3F13CCFF-C441-4544-B84A-21397239082E}" srcOrd="1" destOrd="0" parTransId="{3D04FAF4-4773-410B-A34F-58B6A8C3E4A9}" sibTransId="{076416DB-4D0E-402A-A57D-6DBD813B7999}"/>
    <dgm:cxn modelId="{5EEEC471-13A3-4994-8F60-D14984C92BB0}" type="presParOf" srcId="{84D7A6E6-FCE4-4002-9214-05D7121546DA}" destId="{330DFCB5-897A-400C-A415-1E918DF62037}" srcOrd="0" destOrd="0" presId="urn:microsoft.com/office/officeart/2008/layout/TitlePictureLineup"/>
    <dgm:cxn modelId="{056511E7-6E25-4582-9643-5B29AA820ED9}" type="presParOf" srcId="{330DFCB5-897A-400C-A415-1E918DF62037}" destId="{6CDB589B-52BF-417A-B8A7-4847FE43443F}" srcOrd="0" destOrd="0" presId="urn:microsoft.com/office/officeart/2008/layout/TitlePictureLineup"/>
    <dgm:cxn modelId="{0A148484-937C-48E5-A5DC-180DBE15EF80}" type="presParOf" srcId="{330DFCB5-897A-400C-A415-1E918DF62037}" destId="{9763FFBD-0569-4248-A4A2-B5C9AC142FC7}" srcOrd="1" destOrd="0" presId="urn:microsoft.com/office/officeart/2008/layout/TitlePictureLineup"/>
    <dgm:cxn modelId="{F5401BD8-6A91-4798-B54A-754591A77A75}" type="presParOf" srcId="{330DFCB5-897A-400C-A415-1E918DF62037}" destId="{34BD87A8-FD84-4BA9-838B-414F8284DD34}" srcOrd="2" destOrd="0" presId="urn:microsoft.com/office/officeart/2008/layout/TitlePictureLineup"/>
    <dgm:cxn modelId="{529FCDA0-0D76-49F6-8C6A-26EB518AF4D6}" type="presParOf" srcId="{330DFCB5-897A-400C-A415-1E918DF62037}" destId="{4DE325D4-8008-43F7-A520-80E0BAEBF6AA}" srcOrd="3" destOrd="0" presId="urn:microsoft.com/office/officeart/2008/layout/TitlePictureLineup"/>
    <dgm:cxn modelId="{8B047026-D488-422B-814F-B26F553396A0}" type="presParOf" srcId="{84D7A6E6-FCE4-4002-9214-05D7121546DA}" destId="{5F4489EC-FC6F-4A09-9A29-0E6BE590A768}" srcOrd="1" destOrd="0" presId="urn:microsoft.com/office/officeart/2008/layout/TitlePictureLineup"/>
    <dgm:cxn modelId="{C111EC44-92A5-46C2-A5CB-C23566E78391}" type="presParOf" srcId="{84D7A6E6-FCE4-4002-9214-05D7121546DA}" destId="{D2FEF949-CC9E-4E91-B217-4AF428A7FD9F}" srcOrd="2" destOrd="0" presId="urn:microsoft.com/office/officeart/2008/layout/TitlePictureLineup"/>
    <dgm:cxn modelId="{19CC87CB-B56F-43A4-A547-86C101A6D0C4}" type="presParOf" srcId="{D2FEF949-CC9E-4E91-B217-4AF428A7FD9F}" destId="{9DD5306A-7346-4C31-875B-B3E98FF7D345}" srcOrd="0" destOrd="0" presId="urn:microsoft.com/office/officeart/2008/layout/TitlePictureLineup"/>
    <dgm:cxn modelId="{E83041AA-3320-4434-A0A2-F5A9CD41E8CF}" type="presParOf" srcId="{D2FEF949-CC9E-4E91-B217-4AF428A7FD9F}" destId="{F854BDD7-E35E-4886-BD1D-5E49ADEDB349}" srcOrd="1" destOrd="0" presId="urn:microsoft.com/office/officeart/2008/layout/TitlePictureLineup"/>
    <dgm:cxn modelId="{0913AC1F-2CAF-4429-8663-CD5D979D22F2}" type="presParOf" srcId="{D2FEF949-CC9E-4E91-B217-4AF428A7FD9F}" destId="{A456233F-01D4-475B-801D-EAF970CB910D}" srcOrd="2" destOrd="0" presId="urn:microsoft.com/office/officeart/2008/layout/TitlePictureLineup"/>
    <dgm:cxn modelId="{8047000D-C33B-437E-BC82-BDDA208BF29B}" type="presParOf" srcId="{D2FEF949-CC9E-4E91-B217-4AF428A7FD9F}" destId="{6C8EAF86-CA9E-495A-A913-093B164324BE}" srcOrd="3" destOrd="0" presId="urn:microsoft.com/office/officeart/2008/layout/TitlePictureLineup"/>
    <dgm:cxn modelId="{5DDF29B0-E1CE-4FB4-A763-EDF9A49D1CBB}" type="presParOf" srcId="{84D7A6E6-FCE4-4002-9214-05D7121546DA}" destId="{D39BD20C-1128-4E16-BFF2-EF8443D3E244}" srcOrd="3" destOrd="0" presId="urn:microsoft.com/office/officeart/2008/layout/TitlePictureLineup"/>
    <dgm:cxn modelId="{031D29B4-E3F8-42B5-88EC-1D145BBCF238}" type="presParOf" srcId="{84D7A6E6-FCE4-4002-9214-05D7121546DA}" destId="{2931052D-4A54-4C36-83ED-C311BAE23CC6}" srcOrd="4" destOrd="0" presId="urn:microsoft.com/office/officeart/2008/layout/TitlePictureLineup"/>
    <dgm:cxn modelId="{1D168E77-1A9F-4341-90BD-4F5381E8074E}" type="presParOf" srcId="{2931052D-4A54-4C36-83ED-C311BAE23CC6}" destId="{3607CFF2-8C0F-424E-8C66-68933221E0D2}" srcOrd="0" destOrd="0" presId="urn:microsoft.com/office/officeart/2008/layout/TitlePictureLineup"/>
    <dgm:cxn modelId="{1930C26B-E78C-42AC-BD6D-136B39CAE5E8}" type="presParOf" srcId="{2931052D-4A54-4C36-83ED-C311BAE23CC6}" destId="{11CA3481-4B94-4C72-9B06-DD91AD88BD7B}" srcOrd="1" destOrd="0" presId="urn:microsoft.com/office/officeart/2008/layout/TitlePictureLineup"/>
    <dgm:cxn modelId="{5FB43AD5-CE05-4334-9BD9-7832BA3D8F54}" type="presParOf" srcId="{2931052D-4A54-4C36-83ED-C311BAE23CC6}" destId="{646B4A93-EAB9-4F18-BA3A-E422F6DD109F}" srcOrd="2" destOrd="0" presId="urn:microsoft.com/office/officeart/2008/layout/TitlePictureLineup"/>
    <dgm:cxn modelId="{5B0BDD9A-FD46-4C81-9864-8ED146D064F1}" type="presParOf" srcId="{2931052D-4A54-4C36-83ED-C311BAE23CC6}" destId="{6B061053-B112-4FC7-BDC8-2B944B7A6479}" srcOrd="3" destOrd="0" presId="urn:microsoft.com/office/officeart/2008/layout/TitlePictureLineup"/>
    <dgm:cxn modelId="{1E729951-E201-44AF-8414-E9A0DF85DDDB}" type="presParOf" srcId="{84D7A6E6-FCE4-4002-9214-05D7121546DA}" destId="{42DC196C-2734-47D1-A24F-FF98C45C00E4}" srcOrd="5" destOrd="0" presId="urn:microsoft.com/office/officeart/2008/layout/TitlePictureLineup"/>
    <dgm:cxn modelId="{315751D8-AFC0-4885-81A4-C28E59A62942}" type="presParOf" srcId="{84D7A6E6-FCE4-4002-9214-05D7121546DA}" destId="{9ECF72B5-2DBC-4156-B3DA-8F707CC97B4C}" srcOrd="6" destOrd="0" presId="urn:microsoft.com/office/officeart/2008/layout/TitlePictureLineup"/>
    <dgm:cxn modelId="{C2481A9D-3DC8-496C-8BE5-B95DC3804A19}" type="presParOf" srcId="{9ECF72B5-2DBC-4156-B3DA-8F707CC97B4C}" destId="{A74C4111-DFC3-4C36-8E19-D58F94AB1D92}" srcOrd="0" destOrd="0" presId="urn:microsoft.com/office/officeart/2008/layout/TitlePictureLineup"/>
    <dgm:cxn modelId="{8DE93613-83E8-4A00-8C68-1C1465B54175}" type="presParOf" srcId="{9ECF72B5-2DBC-4156-B3DA-8F707CC97B4C}" destId="{0A63E325-9EDE-4157-A585-48E29192097E}" srcOrd="1" destOrd="0" presId="urn:microsoft.com/office/officeart/2008/layout/TitlePictureLineup"/>
    <dgm:cxn modelId="{4A47CD84-4C95-472B-BACC-B45E33E03D53}" type="presParOf" srcId="{9ECF72B5-2DBC-4156-B3DA-8F707CC97B4C}" destId="{4DE7D6D0-E9EA-4760-A7F2-9A44834E0298}" srcOrd="2" destOrd="0" presId="urn:microsoft.com/office/officeart/2008/layout/TitlePictureLineup"/>
    <dgm:cxn modelId="{81408284-A3AE-4343-B7AF-A79CC0791334}" type="presParOf" srcId="{9ECF72B5-2DBC-4156-B3DA-8F707CC97B4C}" destId="{03C09FEE-104A-427E-A81B-9061CD6B1C54}" srcOrd="3" destOrd="0" presId="urn:microsoft.com/office/officeart/2008/layout/TitlePictureLineup"/>
    <dgm:cxn modelId="{4FD3ADAC-B56F-499D-960C-245CD5D361B9}" type="presParOf" srcId="{84D7A6E6-FCE4-4002-9214-05D7121546DA}" destId="{01181184-190C-48D4-B706-B15E2BF62166}" srcOrd="7" destOrd="0" presId="urn:microsoft.com/office/officeart/2008/layout/TitlePictureLineup"/>
    <dgm:cxn modelId="{04138BE7-71C4-4700-8567-AC0EC49A45D7}" type="presParOf" srcId="{84D7A6E6-FCE4-4002-9214-05D7121546DA}" destId="{01A7360E-013F-4610-A1F3-7B49495C8AEA}" srcOrd="8" destOrd="0" presId="urn:microsoft.com/office/officeart/2008/layout/TitlePictureLineup"/>
    <dgm:cxn modelId="{F396490B-39F8-456A-9549-6D9817272EBE}" type="presParOf" srcId="{01A7360E-013F-4610-A1F3-7B49495C8AEA}" destId="{357481C1-04C9-4472-9F9A-5DE55EF29E22}" srcOrd="0" destOrd="0" presId="urn:microsoft.com/office/officeart/2008/layout/TitlePictureLineup"/>
    <dgm:cxn modelId="{3F0BBB80-CBA1-47A5-945E-1481B0F5C638}" type="presParOf" srcId="{01A7360E-013F-4610-A1F3-7B49495C8AEA}" destId="{41DFFB28-026F-410A-9873-0E3DF430EED9}" srcOrd="1" destOrd="0" presId="urn:microsoft.com/office/officeart/2008/layout/TitlePictureLineup"/>
    <dgm:cxn modelId="{722BBFA4-8958-4399-9FC5-BC641B012D6C}" type="presParOf" srcId="{01A7360E-013F-4610-A1F3-7B49495C8AEA}" destId="{90D3F621-2181-4FD2-A797-5BF8BDF2D64F}" srcOrd="2" destOrd="0" presId="urn:microsoft.com/office/officeart/2008/layout/TitlePictureLineup"/>
    <dgm:cxn modelId="{F11872EB-ECDC-4B02-8A63-71F5ACF21987}" type="presParOf" srcId="{01A7360E-013F-4610-A1F3-7B49495C8AEA}" destId="{4400AC22-B635-49FD-9A86-2EA5B7D4D356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7436277-3308-4714-B0BA-41875D45191F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</dgm:pt>
    <dgm:pt modelId="{9DCDD36F-DA1A-40B7-A3D1-C7050715911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Physical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A02F701-9C52-454B-83B2-FD01FE1AD06F}" type="parTrans" cxnId="{EA11AA8B-F549-4F76-9939-373A6759E50D}">
      <dgm:prSet/>
      <dgm:spPr/>
      <dgm:t>
        <a:bodyPr/>
        <a:lstStyle/>
        <a:p>
          <a:endParaRPr lang="en-US"/>
        </a:p>
      </dgm:t>
    </dgm:pt>
    <dgm:pt modelId="{80BF4597-E47B-4443-BD04-5FA266C16CD3}" type="sibTrans" cxnId="{EA11AA8B-F549-4F76-9939-373A6759E50D}">
      <dgm:prSet/>
      <dgm:spPr/>
      <dgm:t>
        <a:bodyPr/>
        <a:lstStyle/>
        <a:p>
          <a:endParaRPr lang="en-US"/>
        </a:p>
      </dgm:t>
    </dgm:pt>
    <dgm:pt modelId="{F3B7FCFE-1C5D-4F08-BD11-BCB469B0B51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Communication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DA8549E-4387-4D49-BF2F-34366F197DE5}" type="parTrans" cxnId="{EF0EA786-5433-4D5E-A531-3CC0D3578B4D}">
      <dgm:prSet/>
      <dgm:spPr/>
      <dgm:t>
        <a:bodyPr/>
        <a:lstStyle/>
        <a:p>
          <a:endParaRPr lang="en-US"/>
        </a:p>
      </dgm:t>
    </dgm:pt>
    <dgm:pt modelId="{1600D288-C292-41A3-BF92-B2CD7FDA84EB}" type="sibTrans" cxnId="{EF0EA786-5433-4D5E-A531-3CC0D3578B4D}">
      <dgm:prSet/>
      <dgm:spPr/>
      <dgm:t>
        <a:bodyPr/>
        <a:lstStyle/>
        <a:p>
          <a:endParaRPr lang="en-US"/>
        </a:p>
      </dgm:t>
    </dgm:pt>
    <dgm:pt modelId="{755F0D8F-5A9B-4900-9A97-F101CFC7F8A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Knowledge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5791E04-0A9F-4293-8F31-11648C2E93F2}" type="parTrans" cxnId="{8781A45B-EA66-4894-9017-CB684BB87EA3}">
      <dgm:prSet/>
      <dgm:spPr/>
      <dgm:t>
        <a:bodyPr/>
        <a:lstStyle/>
        <a:p>
          <a:endParaRPr lang="en-US"/>
        </a:p>
      </dgm:t>
    </dgm:pt>
    <dgm:pt modelId="{876EA3FF-E024-45C1-8606-4C237A3B32F5}" type="sibTrans" cxnId="{8781A45B-EA66-4894-9017-CB684BB87EA3}">
      <dgm:prSet/>
      <dgm:spPr/>
      <dgm:t>
        <a:bodyPr/>
        <a:lstStyle/>
        <a:p>
          <a:endParaRPr lang="en-US"/>
        </a:p>
      </dgm:t>
    </dgm:pt>
    <dgm:pt modelId="{2B094009-21EE-45C2-939F-ECB223DACAD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CA2C9EB-10D3-4DA0-801A-FFFF123EDC9D}" type="parTrans" cxnId="{1B4C3C2B-7E81-4A20-9FBF-69F14EA299F8}">
      <dgm:prSet/>
      <dgm:spPr/>
      <dgm:t>
        <a:bodyPr/>
        <a:lstStyle/>
        <a:p>
          <a:endParaRPr lang="en-US"/>
        </a:p>
      </dgm:t>
    </dgm:pt>
    <dgm:pt modelId="{AF4B66EE-6296-4AE1-8258-A81990E13056}" type="sibTrans" cxnId="{1B4C3C2B-7E81-4A20-9FBF-69F14EA299F8}">
      <dgm:prSet/>
      <dgm:spPr/>
      <dgm:t>
        <a:bodyPr/>
        <a:lstStyle/>
        <a:p>
          <a:endParaRPr lang="en-US"/>
        </a:p>
      </dgm:t>
    </dgm:pt>
    <dgm:pt modelId="{365DC063-05D7-423C-979B-B8C1752EBEA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 (</a:t>
          </a:r>
          <a:r>
            <a:rPr lang="en-US" dirty="0" err="1" smtClean="0">
              <a:latin typeface="Franklin Gothic Medium Cond" panose="020B0606030402020204" pitchFamily="34" charset="0"/>
            </a:rPr>
            <a:t>Jyotigram</a:t>
          </a:r>
          <a:r>
            <a:rPr lang="en-US" dirty="0" smtClean="0">
              <a:latin typeface="Franklin Gothic Medium Cond" panose="020B0606030402020204" pitchFamily="34" charset="0"/>
            </a:rPr>
            <a:t>*)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5F1F0C5-3F28-4D2D-B07A-E2FDB5EADC6F}" type="parTrans" cxnId="{31F9B560-8B54-4425-80F4-45D90C3AEEDB}">
      <dgm:prSet/>
      <dgm:spPr/>
      <dgm:t>
        <a:bodyPr/>
        <a:lstStyle/>
        <a:p>
          <a:endParaRPr lang="en-US"/>
        </a:p>
      </dgm:t>
    </dgm:pt>
    <dgm:pt modelId="{8C642F07-6236-40F0-A832-098435786C92}" type="sibTrans" cxnId="{31F9B560-8B54-4425-80F4-45D90C3AEEDB}">
      <dgm:prSet/>
      <dgm:spPr/>
      <dgm:t>
        <a:bodyPr/>
        <a:lstStyle/>
        <a:p>
          <a:endParaRPr lang="en-US"/>
        </a:p>
      </dgm:t>
    </dgm:pt>
    <dgm:pt modelId="{FCEC4524-81F6-4627-B337-B24CDA106BB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Telecom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BD5CBA1-7B88-4E32-B01F-1263872CDEE7}" type="parTrans" cxnId="{0A211CE3-712A-408F-963E-0EA4F2EA37DB}">
      <dgm:prSet/>
      <dgm:spPr/>
      <dgm:t>
        <a:bodyPr/>
        <a:lstStyle/>
        <a:p>
          <a:endParaRPr lang="en-US"/>
        </a:p>
      </dgm:t>
    </dgm:pt>
    <dgm:pt modelId="{41D5F0D3-3EB8-4003-9A64-9FAA29B5810D}" type="sibTrans" cxnId="{0A211CE3-712A-408F-963E-0EA4F2EA37DB}">
      <dgm:prSet/>
      <dgm:spPr/>
      <dgm:t>
        <a:bodyPr/>
        <a:lstStyle/>
        <a:p>
          <a:endParaRPr lang="en-US"/>
        </a:p>
      </dgm:t>
    </dgm:pt>
    <dgm:pt modelId="{03C9CB0A-FDD4-419B-B28D-EB12D881336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Internet (NOFN)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F541250-171E-4381-93C6-76E9A07CDAC4}" type="parTrans" cxnId="{B80D1402-AD65-4EBB-995E-D68A6AB7CEBB}">
      <dgm:prSet/>
      <dgm:spPr/>
      <dgm:t>
        <a:bodyPr/>
        <a:lstStyle/>
        <a:p>
          <a:endParaRPr lang="en-US"/>
        </a:p>
      </dgm:t>
    </dgm:pt>
    <dgm:pt modelId="{290205DA-B0D9-4D9A-AE61-A6038FDA3D18}" type="sibTrans" cxnId="{B80D1402-AD65-4EBB-995E-D68A6AB7CEBB}">
      <dgm:prSet/>
      <dgm:spPr/>
      <dgm:t>
        <a:bodyPr/>
        <a:lstStyle/>
        <a:p>
          <a:endParaRPr lang="en-US"/>
        </a:p>
      </dgm:t>
    </dgm:pt>
    <dgm:pt modelId="{F9345411-6D1A-412B-A7FA-0DE1E4190A3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Polytechniques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028243B-C526-4E07-93A1-DDB14B73DE15}" type="parTrans" cxnId="{532E346F-CF2A-4086-BBAC-9EF9BD369B8A}">
      <dgm:prSet/>
      <dgm:spPr/>
      <dgm:t>
        <a:bodyPr/>
        <a:lstStyle/>
        <a:p>
          <a:endParaRPr lang="en-US"/>
        </a:p>
      </dgm:t>
    </dgm:pt>
    <dgm:pt modelId="{87C693EA-6872-406E-861D-CE66E091B500}" type="sibTrans" cxnId="{532E346F-CF2A-4086-BBAC-9EF9BD369B8A}">
      <dgm:prSet/>
      <dgm:spPr/>
      <dgm:t>
        <a:bodyPr/>
        <a:lstStyle/>
        <a:p>
          <a:endParaRPr lang="en-US"/>
        </a:p>
      </dgm:t>
    </dgm:pt>
    <dgm:pt modelId="{525B6083-960B-4639-9C21-50C943C6AE4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Vocational training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FD6051E-1123-4D85-B0E1-511D84ED4DAE}" type="parTrans" cxnId="{7B288C4B-077C-47C8-B354-D49AAA6C2EDD}">
      <dgm:prSet/>
      <dgm:spPr/>
      <dgm:t>
        <a:bodyPr/>
        <a:lstStyle/>
        <a:p>
          <a:endParaRPr lang="en-US"/>
        </a:p>
      </dgm:t>
    </dgm:pt>
    <dgm:pt modelId="{210F2BF6-5728-47EA-B982-85BB8F418A2C}" type="sibTrans" cxnId="{7B288C4B-077C-47C8-B354-D49AAA6C2EDD}">
      <dgm:prSet/>
      <dgm:spPr/>
      <dgm:t>
        <a:bodyPr/>
        <a:lstStyle/>
        <a:p>
          <a:endParaRPr lang="en-US"/>
        </a:p>
      </dgm:t>
    </dgm:pt>
    <dgm:pt modelId="{EB05C714-E07A-41C6-BD4E-C9A1DDA7B68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Civic infra.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1F39A26-280B-409E-A5F0-7553FE573634}" type="parTrans" cxnId="{C20D35F7-CC0F-4B05-8E4E-4CDC1357C4B3}">
      <dgm:prSet/>
      <dgm:spPr/>
      <dgm:t>
        <a:bodyPr/>
        <a:lstStyle/>
        <a:p>
          <a:endParaRPr lang="en-US"/>
        </a:p>
      </dgm:t>
    </dgm:pt>
    <dgm:pt modelId="{D87E8A88-5C96-452D-8EF4-B14B7230B45C}" type="sibTrans" cxnId="{C20D35F7-CC0F-4B05-8E4E-4CDC1357C4B3}">
      <dgm:prSet/>
      <dgm:spPr/>
      <dgm:t>
        <a:bodyPr/>
        <a:lstStyle/>
        <a:p>
          <a:endParaRPr lang="en-US"/>
        </a:p>
      </dgm:t>
    </dgm:pt>
    <dgm:pt modelId="{FBF63417-EA17-417D-89B8-E4F0AF7BA0F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PHC, Schools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2DA156A-1992-4595-8449-6E03C72E5FDD}" type="parTrans" cxnId="{63EE2D34-018D-4F6A-B6A8-09C840359E7B}">
      <dgm:prSet/>
      <dgm:spPr/>
      <dgm:t>
        <a:bodyPr/>
        <a:lstStyle/>
        <a:p>
          <a:endParaRPr lang="en-US"/>
        </a:p>
      </dgm:t>
    </dgm:pt>
    <dgm:pt modelId="{50282AB1-588E-4343-B1D7-8329D243F77E}" type="sibTrans" cxnId="{63EE2D34-018D-4F6A-B6A8-09C840359E7B}">
      <dgm:prSet/>
      <dgm:spPr/>
      <dgm:t>
        <a:bodyPr/>
        <a:lstStyle/>
        <a:p>
          <a:endParaRPr lang="en-US"/>
        </a:p>
      </dgm:t>
    </dgm:pt>
    <dgm:pt modelId="{6CE4833B-D529-4245-87B8-F15BD7ECB0B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E-gram Panchayat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866996-44FF-469A-B532-CF7CC871124E}" type="parTrans" cxnId="{A1A926CA-FEA5-4405-99BA-2C300AAB5F61}">
      <dgm:prSet/>
      <dgm:spPr/>
      <dgm:t>
        <a:bodyPr/>
        <a:lstStyle/>
        <a:p>
          <a:endParaRPr lang="en-US"/>
        </a:p>
      </dgm:t>
    </dgm:pt>
    <dgm:pt modelId="{1DB42955-A921-4EF7-8604-FA1D3C124CD3}" type="sibTrans" cxnId="{A1A926CA-FEA5-4405-99BA-2C300AAB5F61}">
      <dgm:prSet/>
      <dgm:spPr/>
      <dgm:t>
        <a:bodyPr/>
        <a:lstStyle/>
        <a:p>
          <a:endParaRPr lang="en-US"/>
        </a:p>
      </dgm:t>
    </dgm:pt>
    <dgm:pt modelId="{C86526BF-E1D5-40D9-B013-9985FC19DB2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Mass transport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C674DBC-9A57-4184-8BF8-F0D1F784FB7D}" type="parTrans" cxnId="{9C00F7D1-3166-47C3-A2F8-6EFB322F9B28}">
      <dgm:prSet/>
      <dgm:spPr/>
      <dgm:t>
        <a:bodyPr/>
        <a:lstStyle/>
        <a:p>
          <a:endParaRPr lang="en-US"/>
        </a:p>
      </dgm:t>
    </dgm:pt>
    <dgm:pt modelId="{75A4196F-D461-42B7-8148-764BE56F63C9}" type="sibTrans" cxnId="{9C00F7D1-3166-47C3-A2F8-6EFB322F9B28}">
      <dgm:prSet/>
      <dgm:spPr/>
      <dgm:t>
        <a:bodyPr/>
        <a:lstStyle/>
        <a:p>
          <a:endParaRPr lang="en-US"/>
        </a:p>
      </dgm:t>
    </dgm:pt>
    <dgm:pt modelId="{C1DA8505-504D-48C9-A811-A171EA1EA2B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Finance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7B0603E-6E01-41A7-86A0-05F9A83CF5B8}" type="parTrans" cxnId="{89A73EE6-0BA1-41F1-A0D7-26BEA57DBBA7}">
      <dgm:prSet/>
      <dgm:spPr/>
      <dgm:t>
        <a:bodyPr/>
        <a:lstStyle/>
        <a:p>
          <a:endParaRPr lang="en-US"/>
        </a:p>
      </dgm:t>
    </dgm:pt>
    <dgm:pt modelId="{D844CC44-C8FF-4010-83BF-57E7814AD93D}" type="sibTrans" cxnId="{89A73EE6-0BA1-41F1-A0D7-26BEA57DBBA7}">
      <dgm:prSet/>
      <dgm:spPr/>
      <dgm:t>
        <a:bodyPr/>
        <a:lstStyle/>
        <a:p>
          <a:endParaRPr lang="en-US"/>
        </a:p>
      </dgm:t>
    </dgm:pt>
    <dgm:pt modelId="{422DD821-BF4D-4210-AE9F-A0B5E22B58D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Kiosk Banking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A894277-39AC-4FFB-9EC0-87DEB4D03BD2}" type="parTrans" cxnId="{275D7226-B3C2-4B11-9A23-0DFA88864DDD}">
      <dgm:prSet/>
      <dgm:spPr/>
      <dgm:t>
        <a:bodyPr/>
        <a:lstStyle/>
        <a:p>
          <a:endParaRPr lang="en-US"/>
        </a:p>
      </dgm:t>
    </dgm:pt>
    <dgm:pt modelId="{837BBE10-811C-4491-AF64-28BC5D73346A}" type="sibTrans" cxnId="{275D7226-B3C2-4B11-9A23-0DFA88864DDD}">
      <dgm:prSet/>
      <dgm:spPr/>
      <dgm:t>
        <a:bodyPr/>
        <a:lstStyle/>
        <a:p>
          <a:endParaRPr lang="en-US"/>
        </a:p>
      </dgm:t>
    </dgm:pt>
    <dgm:pt modelId="{4978EABB-1E18-4146-A1CD-611E01970FE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Tax incentives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377F04D-C1EB-41C1-8A55-549ABF2110F0}" type="parTrans" cxnId="{4261D97F-3136-4A17-A3DB-DCF099EC3E27}">
      <dgm:prSet/>
      <dgm:spPr/>
      <dgm:t>
        <a:bodyPr/>
        <a:lstStyle/>
        <a:p>
          <a:endParaRPr lang="en-US"/>
        </a:p>
      </dgm:t>
    </dgm:pt>
    <dgm:pt modelId="{5F644317-939E-43FB-A991-335D26D63CBD}" type="sibTrans" cxnId="{4261D97F-3136-4A17-A3DB-DCF099EC3E27}">
      <dgm:prSet/>
      <dgm:spPr/>
      <dgm:t>
        <a:bodyPr/>
        <a:lstStyle/>
        <a:p>
          <a:endParaRPr lang="en-US"/>
        </a:p>
      </dgm:t>
    </dgm:pt>
    <dgm:pt modelId="{35EB8DE7-9503-4CBA-8743-0E764864AE1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Culture-Sport infra (</a:t>
          </a:r>
          <a:r>
            <a:rPr lang="en-US" dirty="0" err="1" smtClean="0">
              <a:latin typeface="Franklin Gothic Medium Cond" panose="020B0606030402020204" pitchFamily="34" charset="0"/>
            </a:rPr>
            <a:t>Panchvati</a:t>
          </a:r>
          <a:r>
            <a:rPr lang="en-US" dirty="0" smtClean="0">
              <a:latin typeface="Franklin Gothic Medium Cond" panose="020B0606030402020204" pitchFamily="34" charset="0"/>
            </a:rPr>
            <a:t>*)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7662EB4-25D1-46D7-B6BB-D1CB1A36F852}" type="parTrans" cxnId="{E058DB98-8195-4CA7-84D5-244F96C4E98A}">
      <dgm:prSet/>
      <dgm:spPr/>
      <dgm:t>
        <a:bodyPr/>
        <a:lstStyle/>
        <a:p>
          <a:endParaRPr lang="en-US"/>
        </a:p>
      </dgm:t>
    </dgm:pt>
    <dgm:pt modelId="{49D21551-918A-4A95-9C2F-257D371D0004}" type="sibTrans" cxnId="{E058DB98-8195-4CA7-84D5-244F96C4E98A}">
      <dgm:prSet/>
      <dgm:spPr/>
      <dgm:t>
        <a:bodyPr/>
        <a:lstStyle/>
        <a:p>
          <a:endParaRPr lang="en-US"/>
        </a:p>
      </dgm:t>
    </dgm:pt>
    <dgm:pt modelId="{36BA9C15-E9C8-4DD8-99FF-567FB268243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Cheap loans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CD34F48-5B93-40B8-A94F-6D3B8FC134DD}" type="parTrans" cxnId="{C070B29E-4D85-4135-9135-27FBDD410F33}">
      <dgm:prSet/>
      <dgm:spPr/>
      <dgm:t>
        <a:bodyPr/>
        <a:lstStyle/>
        <a:p>
          <a:endParaRPr lang="en-US"/>
        </a:p>
      </dgm:t>
    </dgm:pt>
    <dgm:pt modelId="{E0561FC8-07E1-4A79-9843-655AB5F0BA67}" type="sibTrans" cxnId="{C070B29E-4D85-4135-9135-27FBDD410F33}">
      <dgm:prSet/>
      <dgm:spPr/>
      <dgm:t>
        <a:bodyPr/>
        <a:lstStyle/>
        <a:p>
          <a:endParaRPr lang="en-US"/>
        </a:p>
      </dgm:t>
    </dgm:pt>
    <dgm:pt modelId="{2E7FB09A-9FA2-4196-BDF0-4E9A5A9E8880}" type="pres">
      <dgm:prSet presAssocID="{A7436277-3308-4714-B0BA-41875D45191F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687538F0-82D5-485A-95DD-15C8A41094D1}" type="pres">
      <dgm:prSet presAssocID="{9DCDD36F-DA1A-40B7-A3D1-C7050715911D}" presName="composite" presStyleCnt="0"/>
      <dgm:spPr/>
    </dgm:pt>
    <dgm:pt modelId="{1CC00484-8775-450C-8999-B0569C1B0F63}" type="pres">
      <dgm:prSet presAssocID="{9DCDD36F-DA1A-40B7-A3D1-C7050715911D}" presName="Image" presStyleLbl="align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8B4FC41-313A-4D1B-A815-8CE4231B2610}" type="pres">
      <dgm:prSet presAssocID="{9DCDD36F-DA1A-40B7-A3D1-C7050715911D}" presName="Accent" presStyleLbl="parChTrans1D1" presStyleIdx="0" presStyleCnt="5"/>
      <dgm:spPr/>
    </dgm:pt>
    <dgm:pt modelId="{135C68C8-1030-4857-AED6-7E255226E673}" type="pres">
      <dgm:prSet presAssocID="{9DCDD36F-DA1A-40B7-A3D1-C7050715911D}" presName="Paren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B11BB-3CE3-4B7E-A030-FBC93366083D}" type="pres">
      <dgm:prSet presAssocID="{80BF4597-E47B-4443-BD04-5FA266C16CD3}" presName="sibTrans" presStyleCnt="0"/>
      <dgm:spPr/>
    </dgm:pt>
    <dgm:pt modelId="{13ABA080-5CF0-412D-9948-497638C91833}" type="pres">
      <dgm:prSet presAssocID="{F3B7FCFE-1C5D-4F08-BD11-BCB469B0B518}" presName="composite" presStyleCnt="0"/>
      <dgm:spPr/>
    </dgm:pt>
    <dgm:pt modelId="{97F437B2-4C81-4740-837F-77EB59B11901}" type="pres">
      <dgm:prSet presAssocID="{F3B7FCFE-1C5D-4F08-BD11-BCB469B0B518}" presName="Image" presStyleLbl="align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E99C2FB-B8CC-4D91-936D-60F5178A50E0}" type="pres">
      <dgm:prSet presAssocID="{F3B7FCFE-1C5D-4F08-BD11-BCB469B0B518}" presName="Accent" presStyleLbl="parChTrans1D1" presStyleIdx="1" presStyleCnt="5"/>
      <dgm:spPr/>
    </dgm:pt>
    <dgm:pt modelId="{D9021E12-AE27-4CD9-9E2F-FE309E61CF84}" type="pres">
      <dgm:prSet presAssocID="{F3B7FCFE-1C5D-4F08-BD11-BCB469B0B518}" presName="Paren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CF3647-2E2C-40DB-B67E-88817322E535}" type="pres">
      <dgm:prSet presAssocID="{1600D288-C292-41A3-BF92-B2CD7FDA84EB}" presName="sibTrans" presStyleCnt="0"/>
      <dgm:spPr/>
    </dgm:pt>
    <dgm:pt modelId="{47082223-DC6C-4D7E-AA52-25242D14864E}" type="pres">
      <dgm:prSet presAssocID="{755F0D8F-5A9B-4900-9A97-F101CFC7F8AA}" presName="composite" presStyleCnt="0"/>
      <dgm:spPr/>
    </dgm:pt>
    <dgm:pt modelId="{D04298D1-3DEC-44C2-9504-B318D0D70816}" type="pres">
      <dgm:prSet presAssocID="{755F0D8F-5A9B-4900-9A97-F101CFC7F8AA}" presName="Image" presStyleLbl="align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6E377FA-99F3-48F0-9845-32964292BA25}" type="pres">
      <dgm:prSet presAssocID="{755F0D8F-5A9B-4900-9A97-F101CFC7F8AA}" presName="Accent" presStyleLbl="parChTrans1D1" presStyleIdx="2" presStyleCnt="5"/>
      <dgm:spPr/>
    </dgm:pt>
    <dgm:pt modelId="{16FDA938-DEF2-497A-9307-949C26AEC906}" type="pres">
      <dgm:prSet presAssocID="{755F0D8F-5A9B-4900-9A97-F101CFC7F8AA}" presName="Paren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E1228-574D-43AA-AC7E-4571843290F3}" type="pres">
      <dgm:prSet presAssocID="{876EA3FF-E024-45C1-8606-4C237A3B32F5}" presName="sibTrans" presStyleCnt="0"/>
      <dgm:spPr/>
    </dgm:pt>
    <dgm:pt modelId="{A39A291C-2CDC-4BF6-8669-7A0F89A15A90}" type="pres">
      <dgm:prSet presAssocID="{EB05C714-E07A-41C6-BD4E-C9A1DDA7B68C}" presName="composite" presStyleCnt="0"/>
      <dgm:spPr/>
    </dgm:pt>
    <dgm:pt modelId="{AC4EE88D-C650-4A9B-A748-25E2AD14AABE}" type="pres">
      <dgm:prSet presAssocID="{EB05C714-E07A-41C6-BD4E-C9A1DDA7B68C}" presName="Image" presStyleLbl="alig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5AACE27-5BAD-4B91-A9D8-6F5362EB4B43}" type="pres">
      <dgm:prSet presAssocID="{EB05C714-E07A-41C6-BD4E-C9A1DDA7B68C}" presName="Accent" presStyleLbl="parChTrans1D1" presStyleIdx="3" presStyleCnt="5"/>
      <dgm:spPr/>
    </dgm:pt>
    <dgm:pt modelId="{E4BA45B5-D12E-4F6C-B6F6-FD5ECEB51145}" type="pres">
      <dgm:prSet presAssocID="{EB05C714-E07A-41C6-BD4E-C9A1DDA7B68C}" presName="Paren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E5561-C7D9-43E6-A7E4-7DF82468A5CC}" type="pres">
      <dgm:prSet presAssocID="{D87E8A88-5C96-452D-8EF4-B14B7230B45C}" presName="sibTrans" presStyleCnt="0"/>
      <dgm:spPr/>
    </dgm:pt>
    <dgm:pt modelId="{B1F5EF7A-50DA-46EC-B68C-6F29148E9C5A}" type="pres">
      <dgm:prSet presAssocID="{C1DA8505-504D-48C9-A811-A171EA1EA2B6}" presName="composite" presStyleCnt="0"/>
      <dgm:spPr/>
    </dgm:pt>
    <dgm:pt modelId="{FEBAF0C6-AFB4-40D8-989E-03FCB453D9A0}" type="pres">
      <dgm:prSet presAssocID="{C1DA8505-504D-48C9-A811-A171EA1EA2B6}" presName="Image" presStyleLbl="alig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C7789C6B-875E-4AA2-8277-B01E229BC0E8}" type="pres">
      <dgm:prSet presAssocID="{C1DA8505-504D-48C9-A811-A171EA1EA2B6}" presName="Accent" presStyleLbl="parChTrans1D1" presStyleIdx="4" presStyleCnt="5"/>
      <dgm:spPr/>
    </dgm:pt>
    <dgm:pt modelId="{626A02FF-B380-4F8C-9C5C-37620EDD0762}" type="pres">
      <dgm:prSet presAssocID="{C1DA8505-504D-48C9-A811-A171EA1EA2B6}" presName="Paren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0D1402-AD65-4EBB-995E-D68A6AB7CEBB}" srcId="{F3B7FCFE-1C5D-4F08-BD11-BCB469B0B518}" destId="{03C9CB0A-FDD4-419B-B28D-EB12D8813366}" srcOrd="2" destOrd="0" parTransId="{4F541250-171E-4381-93C6-76E9A07CDAC4}" sibTransId="{290205DA-B0D9-4D9A-AE61-A6038FDA3D18}"/>
    <dgm:cxn modelId="{83883B6C-8DF2-4323-B946-51329110D5DE}" type="presOf" srcId="{A7436277-3308-4714-B0BA-41875D45191F}" destId="{2E7FB09A-9FA2-4196-BDF0-4E9A5A9E8880}" srcOrd="0" destOrd="0" presId="urn:microsoft.com/office/officeart/2008/layout/PictureLineup"/>
    <dgm:cxn modelId="{7B288C4B-077C-47C8-B354-D49AAA6C2EDD}" srcId="{755F0D8F-5A9B-4900-9A97-F101CFC7F8AA}" destId="{525B6083-960B-4639-9C21-50C943C6AE40}" srcOrd="1" destOrd="0" parTransId="{6FD6051E-1123-4D85-B0E1-511D84ED4DAE}" sibTransId="{210F2BF6-5728-47EA-B982-85BB8F418A2C}"/>
    <dgm:cxn modelId="{6166CBFC-E4F5-485C-BF49-20D94E13003C}" type="presOf" srcId="{6CE4833B-D529-4245-87B8-F15BD7ECB0BF}" destId="{E4BA45B5-D12E-4F6C-B6F6-FD5ECEB51145}" srcOrd="0" destOrd="2" presId="urn:microsoft.com/office/officeart/2008/layout/PictureLineup"/>
    <dgm:cxn modelId="{6357C293-C5E1-495C-88C6-309890CC7B8B}" type="presOf" srcId="{C1DA8505-504D-48C9-A811-A171EA1EA2B6}" destId="{626A02FF-B380-4F8C-9C5C-37620EDD0762}" srcOrd="0" destOrd="0" presId="urn:microsoft.com/office/officeart/2008/layout/PictureLineup"/>
    <dgm:cxn modelId="{1B4C3C2B-7E81-4A20-9FBF-69F14EA299F8}" srcId="{9DCDD36F-DA1A-40B7-A3D1-C7050715911D}" destId="{2B094009-21EE-45C2-939F-ECB223DACADA}" srcOrd="0" destOrd="0" parTransId="{5CA2C9EB-10D3-4DA0-801A-FFFF123EDC9D}" sibTransId="{AF4B66EE-6296-4AE1-8258-A81990E13056}"/>
    <dgm:cxn modelId="{4261D97F-3136-4A17-A3DB-DCF099EC3E27}" srcId="{C1DA8505-504D-48C9-A811-A171EA1EA2B6}" destId="{4978EABB-1E18-4146-A1CD-611E01970FE8}" srcOrd="1" destOrd="0" parTransId="{2377F04D-C1EB-41C1-8A55-549ABF2110F0}" sibTransId="{5F644317-939E-43FB-A991-335D26D63CBD}"/>
    <dgm:cxn modelId="{6DD40E81-9CBE-473D-9F2B-19F50E8003A3}" type="presOf" srcId="{FCEC4524-81F6-4627-B337-B24CDA106BBA}" destId="{D9021E12-AE27-4CD9-9E2F-FE309E61CF84}" srcOrd="0" destOrd="2" presId="urn:microsoft.com/office/officeart/2008/layout/PictureLineup"/>
    <dgm:cxn modelId="{8781A45B-EA66-4894-9017-CB684BB87EA3}" srcId="{A7436277-3308-4714-B0BA-41875D45191F}" destId="{755F0D8F-5A9B-4900-9A97-F101CFC7F8AA}" srcOrd="2" destOrd="0" parTransId="{75791E04-0A9F-4293-8F31-11648C2E93F2}" sibTransId="{876EA3FF-E024-45C1-8606-4C237A3B32F5}"/>
    <dgm:cxn modelId="{4C020361-BE76-4036-8859-3DFCAB5BBBE7}" type="presOf" srcId="{36BA9C15-E9C8-4DD8-99FF-567FB268243A}" destId="{626A02FF-B380-4F8C-9C5C-37620EDD0762}" srcOrd="0" destOrd="3" presId="urn:microsoft.com/office/officeart/2008/layout/PictureLineup"/>
    <dgm:cxn modelId="{4D8233DA-5869-44E8-939F-9AF524965A55}" type="presOf" srcId="{365DC063-05D7-423C-979B-B8C1752EBEAF}" destId="{D9021E12-AE27-4CD9-9E2F-FE309E61CF84}" srcOrd="0" destOrd="1" presId="urn:microsoft.com/office/officeart/2008/layout/PictureLineup"/>
    <dgm:cxn modelId="{CD6A3BBE-CC80-4565-9071-584E567931A5}" type="presOf" srcId="{F9345411-6D1A-412B-A7FA-0DE1E4190A3E}" destId="{16FDA938-DEF2-497A-9307-949C26AEC906}" srcOrd="0" destOrd="1" presId="urn:microsoft.com/office/officeart/2008/layout/PictureLineup"/>
    <dgm:cxn modelId="{275D7226-B3C2-4B11-9A23-0DFA88864DDD}" srcId="{C1DA8505-504D-48C9-A811-A171EA1EA2B6}" destId="{422DD821-BF4D-4210-AE9F-A0B5E22B58D3}" srcOrd="0" destOrd="0" parTransId="{CA894277-39AC-4FFB-9EC0-87DEB4D03BD2}" sibTransId="{837BBE10-811C-4491-AF64-28BC5D73346A}"/>
    <dgm:cxn modelId="{08316769-2570-4655-851E-B342902CA710}" type="presOf" srcId="{755F0D8F-5A9B-4900-9A97-F101CFC7F8AA}" destId="{16FDA938-DEF2-497A-9307-949C26AEC906}" srcOrd="0" destOrd="0" presId="urn:microsoft.com/office/officeart/2008/layout/PictureLineup"/>
    <dgm:cxn modelId="{2EF6FBF8-B4D2-4013-84F0-16B18ADF1CED}" type="presOf" srcId="{422DD821-BF4D-4210-AE9F-A0B5E22B58D3}" destId="{626A02FF-B380-4F8C-9C5C-37620EDD0762}" srcOrd="0" destOrd="1" presId="urn:microsoft.com/office/officeart/2008/layout/PictureLineup"/>
    <dgm:cxn modelId="{E058DB98-8195-4CA7-84D5-244F96C4E98A}" srcId="{EB05C714-E07A-41C6-BD4E-C9A1DDA7B68C}" destId="{35EB8DE7-9503-4CBA-8743-0E764864AE15}" srcOrd="2" destOrd="0" parTransId="{27662EB4-25D1-46D7-B6BB-D1CB1A36F852}" sibTransId="{49D21551-918A-4A95-9C2F-257D371D0004}"/>
    <dgm:cxn modelId="{F9B04BE5-876B-4E13-B405-DD393EF77531}" type="presOf" srcId="{F3B7FCFE-1C5D-4F08-BD11-BCB469B0B518}" destId="{D9021E12-AE27-4CD9-9E2F-FE309E61CF84}" srcOrd="0" destOrd="0" presId="urn:microsoft.com/office/officeart/2008/layout/PictureLineup"/>
    <dgm:cxn modelId="{A1A926CA-FEA5-4405-99BA-2C300AAB5F61}" srcId="{EB05C714-E07A-41C6-BD4E-C9A1DDA7B68C}" destId="{6CE4833B-D529-4245-87B8-F15BD7ECB0BF}" srcOrd="1" destOrd="0" parTransId="{4B866996-44FF-469A-B532-CF7CC871124E}" sibTransId="{1DB42955-A921-4EF7-8604-FA1D3C124CD3}"/>
    <dgm:cxn modelId="{31F9B560-8B54-4425-80F4-45D90C3AEEDB}" srcId="{F3B7FCFE-1C5D-4F08-BD11-BCB469B0B518}" destId="{365DC063-05D7-423C-979B-B8C1752EBEAF}" srcOrd="0" destOrd="0" parTransId="{35F1F0C5-3F28-4D2D-B07A-E2FDB5EADC6F}" sibTransId="{8C642F07-6236-40F0-A832-098435786C92}"/>
    <dgm:cxn modelId="{C070B29E-4D85-4135-9135-27FBDD410F33}" srcId="{C1DA8505-504D-48C9-A811-A171EA1EA2B6}" destId="{36BA9C15-E9C8-4DD8-99FF-567FB268243A}" srcOrd="2" destOrd="0" parTransId="{1CD34F48-5B93-40B8-A94F-6D3B8FC134DD}" sibTransId="{E0561FC8-07E1-4A79-9843-655AB5F0BA67}"/>
    <dgm:cxn modelId="{C20D35F7-CC0F-4B05-8E4E-4CDC1357C4B3}" srcId="{A7436277-3308-4714-B0BA-41875D45191F}" destId="{EB05C714-E07A-41C6-BD4E-C9A1DDA7B68C}" srcOrd="3" destOrd="0" parTransId="{21F39A26-280B-409E-A5F0-7553FE573634}" sibTransId="{D87E8A88-5C96-452D-8EF4-B14B7230B45C}"/>
    <dgm:cxn modelId="{3B287B14-C19A-4230-86FB-043B3CF4CA94}" type="presOf" srcId="{9DCDD36F-DA1A-40B7-A3D1-C7050715911D}" destId="{135C68C8-1030-4857-AED6-7E255226E673}" srcOrd="0" destOrd="0" presId="urn:microsoft.com/office/officeart/2008/layout/PictureLineup"/>
    <dgm:cxn modelId="{67BF5736-E90D-436D-8811-F8CEF3398386}" type="presOf" srcId="{EB05C714-E07A-41C6-BD4E-C9A1DDA7B68C}" destId="{E4BA45B5-D12E-4F6C-B6F6-FD5ECEB51145}" srcOrd="0" destOrd="0" presId="urn:microsoft.com/office/officeart/2008/layout/PictureLineup"/>
    <dgm:cxn modelId="{D48AE545-24BE-47D6-BB3F-F496B0D91061}" type="presOf" srcId="{03C9CB0A-FDD4-419B-B28D-EB12D8813366}" destId="{D9021E12-AE27-4CD9-9E2F-FE309E61CF84}" srcOrd="0" destOrd="3" presId="urn:microsoft.com/office/officeart/2008/layout/PictureLineup"/>
    <dgm:cxn modelId="{536036DE-D5E4-40B0-836B-DD24DE8A3640}" type="presOf" srcId="{525B6083-960B-4639-9C21-50C943C6AE40}" destId="{16FDA938-DEF2-497A-9307-949C26AEC906}" srcOrd="0" destOrd="2" presId="urn:microsoft.com/office/officeart/2008/layout/PictureLineup"/>
    <dgm:cxn modelId="{0AAADCDC-071C-494E-BF80-4212F7975981}" type="presOf" srcId="{2B094009-21EE-45C2-939F-ECB223DACADA}" destId="{135C68C8-1030-4857-AED6-7E255226E673}" srcOrd="0" destOrd="1" presId="urn:microsoft.com/office/officeart/2008/layout/PictureLineup"/>
    <dgm:cxn modelId="{0A211CE3-712A-408F-963E-0EA4F2EA37DB}" srcId="{F3B7FCFE-1C5D-4F08-BD11-BCB469B0B518}" destId="{FCEC4524-81F6-4627-B337-B24CDA106BBA}" srcOrd="1" destOrd="0" parTransId="{3BD5CBA1-7B88-4E32-B01F-1263872CDEE7}" sibTransId="{41D5F0D3-3EB8-4003-9A64-9FAA29B5810D}"/>
    <dgm:cxn modelId="{FD48FA72-F3CB-4667-BDD8-B6B387785505}" type="presOf" srcId="{35EB8DE7-9503-4CBA-8743-0E764864AE15}" destId="{E4BA45B5-D12E-4F6C-B6F6-FD5ECEB51145}" srcOrd="0" destOrd="3" presId="urn:microsoft.com/office/officeart/2008/layout/PictureLineup"/>
    <dgm:cxn modelId="{89A73EE6-0BA1-41F1-A0D7-26BEA57DBBA7}" srcId="{A7436277-3308-4714-B0BA-41875D45191F}" destId="{C1DA8505-504D-48C9-A811-A171EA1EA2B6}" srcOrd="4" destOrd="0" parTransId="{B7B0603E-6E01-41A7-86A0-05F9A83CF5B8}" sibTransId="{D844CC44-C8FF-4010-83BF-57E7814AD93D}"/>
    <dgm:cxn modelId="{9F905CDA-D656-4B11-98CD-51EB720499D6}" type="presOf" srcId="{C86526BF-E1D5-40D9-B013-9985FC19DB24}" destId="{135C68C8-1030-4857-AED6-7E255226E673}" srcOrd="0" destOrd="2" presId="urn:microsoft.com/office/officeart/2008/layout/PictureLineup"/>
    <dgm:cxn modelId="{EA11AA8B-F549-4F76-9939-373A6759E50D}" srcId="{A7436277-3308-4714-B0BA-41875D45191F}" destId="{9DCDD36F-DA1A-40B7-A3D1-C7050715911D}" srcOrd="0" destOrd="0" parTransId="{9A02F701-9C52-454B-83B2-FD01FE1AD06F}" sibTransId="{80BF4597-E47B-4443-BD04-5FA266C16CD3}"/>
    <dgm:cxn modelId="{532E346F-CF2A-4086-BBAC-9EF9BD369B8A}" srcId="{755F0D8F-5A9B-4900-9A97-F101CFC7F8AA}" destId="{F9345411-6D1A-412B-A7FA-0DE1E4190A3E}" srcOrd="0" destOrd="0" parTransId="{4028243B-C526-4E07-93A1-DDB14B73DE15}" sibTransId="{87C693EA-6872-406E-861D-CE66E091B500}"/>
    <dgm:cxn modelId="{EF0EA786-5433-4D5E-A531-3CC0D3578B4D}" srcId="{A7436277-3308-4714-B0BA-41875D45191F}" destId="{F3B7FCFE-1C5D-4F08-BD11-BCB469B0B518}" srcOrd="1" destOrd="0" parTransId="{0DA8549E-4387-4D49-BF2F-34366F197DE5}" sibTransId="{1600D288-C292-41A3-BF92-B2CD7FDA84EB}"/>
    <dgm:cxn modelId="{3CF94645-EF22-4715-AA35-EE1CF301D8E0}" type="presOf" srcId="{FBF63417-EA17-417D-89B8-E4F0AF7BA0F5}" destId="{E4BA45B5-D12E-4F6C-B6F6-FD5ECEB51145}" srcOrd="0" destOrd="1" presId="urn:microsoft.com/office/officeart/2008/layout/PictureLineup"/>
    <dgm:cxn modelId="{63EE2D34-018D-4F6A-B6A8-09C840359E7B}" srcId="{EB05C714-E07A-41C6-BD4E-C9A1DDA7B68C}" destId="{FBF63417-EA17-417D-89B8-E4F0AF7BA0F5}" srcOrd="0" destOrd="0" parTransId="{12DA156A-1992-4595-8449-6E03C72E5FDD}" sibTransId="{50282AB1-588E-4343-B1D7-8329D243F77E}"/>
    <dgm:cxn modelId="{9C00F7D1-3166-47C3-A2F8-6EFB322F9B28}" srcId="{9DCDD36F-DA1A-40B7-A3D1-C7050715911D}" destId="{C86526BF-E1D5-40D9-B013-9985FC19DB24}" srcOrd="1" destOrd="0" parTransId="{2C674DBC-9A57-4184-8BF8-F0D1F784FB7D}" sibTransId="{75A4196F-D461-42B7-8148-764BE56F63C9}"/>
    <dgm:cxn modelId="{2AAA9A10-1336-45BB-9AF5-BB14C0C573A9}" type="presOf" srcId="{4978EABB-1E18-4146-A1CD-611E01970FE8}" destId="{626A02FF-B380-4F8C-9C5C-37620EDD0762}" srcOrd="0" destOrd="2" presId="urn:microsoft.com/office/officeart/2008/layout/PictureLineup"/>
    <dgm:cxn modelId="{741FAAF3-64B0-4582-BFCE-446C0CEC537B}" type="presParOf" srcId="{2E7FB09A-9FA2-4196-BDF0-4E9A5A9E8880}" destId="{687538F0-82D5-485A-95DD-15C8A41094D1}" srcOrd="0" destOrd="0" presId="urn:microsoft.com/office/officeart/2008/layout/PictureLineup"/>
    <dgm:cxn modelId="{FB94C7D9-9A8C-4F83-B016-749686072115}" type="presParOf" srcId="{687538F0-82D5-485A-95DD-15C8A41094D1}" destId="{1CC00484-8775-450C-8999-B0569C1B0F63}" srcOrd="0" destOrd="0" presId="urn:microsoft.com/office/officeart/2008/layout/PictureLineup"/>
    <dgm:cxn modelId="{DEDE4BA5-DD22-4720-8B67-AFF4FF6D48C9}" type="presParOf" srcId="{687538F0-82D5-485A-95DD-15C8A41094D1}" destId="{78B4FC41-313A-4D1B-A815-8CE4231B2610}" srcOrd="1" destOrd="0" presId="urn:microsoft.com/office/officeart/2008/layout/PictureLineup"/>
    <dgm:cxn modelId="{144BD3AD-9D09-4B24-B519-0593B14F0191}" type="presParOf" srcId="{687538F0-82D5-485A-95DD-15C8A41094D1}" destId="{135C68C8-1030-4857-AED6-7E255226E673}" srcOrd="2" destOrd="0" presId="urn:microsoft.com/office/officeart/2008/layout/PictureLineup"/>
    <dgm:cxn modelId="{AD430754-8099-4B1D-B362-EA306BE02B20}" type="presParOf" srcId="{2E7FB09A-9FA2-4196-BDF0-4E9A5A9E8880}" destId="{6C1B11BB-3CE3-4B7E-A030-FBC93366083D}" srcOrd="1" destOrd="0" presId="urn:microsoft.com/office/officeart/2008/layout/PictureLineup"/>
    <dgm:cxn modelId="{78724D65-DDAE-4926-AD0E-F3E948E8286F}" type="presParOf" srcId="{2E7FB09A-9FA2-4196-BDF0-4E9A5A9E8880}" destId="{13ABA080-5CF0-412D-9948-497638C91833}" srcOrd="2" destOrd="0" presId="urn:microsoft.com/office/officeart/2008/layout/PictureLineup"/>
    <dgm:cxn modelId="{3D84183C-510A-420F-9183-B7F262A4BFEF}" type="presParOf" srcId="{13ABA080-5CF0-412D-9948-497638C91833}" destId="{97F437B2-4C81-4740-837F-77EB59B11901}" srcOrd="0" destOrd="0" presId="urn:microsoft.com/office/officeart/2008/layout/PictureLineup"/>
    <dgm:cxn modelId="{0CEB35CC-0DCE-4664-A253-FDE0D8730218}" type="presParOf" srcId="{13ABA080-5CF0-412D-9948-497638C91833}" destId="{DE99C2FB-B8CC-4D91-936D-60F5178A50E0}" srcOrd="1" destOrd="0" presId="urn:microsoft.com/office/officeart/2008/layout/PictureLineup"/>
    <dgm:cxn modelId="{557D913B-308E-4A82-857F-E562095B4EE2}" type="presParOf" srcId="{13ABA080-5CF0-412D-9948-497638C91833}" destId="{D9021E12-AE27-4CD9-9E2F-FE309E61CF84}" srcOrd="2" destOrd="0" presId="urn:microsoft.com/office/officeart/2008/layout/PictureLineup"/>
    <dgm:cxn modelId="{83FFFA5C-2493-4E03-8D1D-3A85D6FDA2E7}" type="presParOf" srcId="{2E7FB09A-9FA2-4196-BDF0-4E9A5A9E8880}" destId="{D4CF3647-2E2C-40DB-B67E-88817322E535}" srcOrd="3" destOrd="0" presId="urn:microsoft.com/office/officeart/2008/layout/PictureLineup"/>
    <dgm:cxn modelId="{B24CA56E-CC1A-4E2A-908D-B73FF8D0C061}" type="presParOf" srcId="{2E7FB09A-9FA2-4196-BDF0-4E9A5A9E8880}" destId="{47082223-DC6C-4D7E-AA52-25242D14864E}" srcOrd="4" destOrd="0" presId="urn:microsoft.com/office/officeart/2008/layout/PictureLineup"/>
    <dgm:cxn modelId="{9003BB43-0AC5-4E59-92DD-FEDE9239233A}" type="presParOf" srcId="{47082223-DC6C-4D7E-AA52-25242D14864E}" destId="{D04298D1-3DEC-44C2-9504-B318D0D70816}" srcOrd="0" destOrd="0" presId="urn:microsoft.com/office/officeart/2008/layout/PictureLineup"/>
    <dgm:cxn modelId="{8A080572-0B5D-48B3-BAD0-307326E71C12}" type="presParOf" srcId="{47082223-DC6C-4D7E-AA52-25242D14864E}" destId="{F6E377FA-99F3-48F0-9845-32964292BA25}" srcOrd="1" destOrd="0" presId="urn:microsoft.com/office/officeart/2008/layout/PictureLineup"/>
    <dgm:cxn modelId="{AB115924-843A-48AC-AD54-ECA40C910186}" type="presParOf" srcId="{47082223-DC6C-4D7E-AA52-25242D14864E}" destId="{16FDA938-DEF2-497A-9307-949C26AEC906}" srcOrd="2" destOrd="0" presId="urn:microsoft.com/office/officeart/2008/layout/PictureLineup"/>
    <dgm:cxn modelId="{B11D8D02-EF75-4D9E-A827-D593169DBB21}" type="presParOf" srcId="{2E7FB09A-9FA2-4196-BDF0-4E9A5A9E8880}" destId="{C52E1228-574D-43AA-AC7E-4571843290F3}" srcOrd="5" destOrd="0" presId="urn:microsoft.com/office/officeart/2008/layout/PictureLineup"/>
    <dgm:cxn modelId="{FCF6207B-536A-4E2D-B64D-DAF9F20ACB31}" type="presParOf" srcId="{2E7FB09A-9FA2-4196-BDF0-4E9A5A9E8880}" destId="{A39A291C-2CDC-4BF6-8669-7A0F89A15A90}" srcOrd="6" destOrd="0" presId="urn:microsoft.com/office/officeart/2008/layout/PictureLineup"/>
    <dgm:cxn modelId="{FDE21E0A-ED30-45C4-8A36-A3A9E6A32401}" type="presParOf" srcId="{A39A291C-2CDC-4BF6-8669-7A0F89A15A90}" destId="{AC4EE88D-C650-4A9B-A748-25E2AD14AABE}" srcOrd="0" destOrd="0" presId="urn:microsoft.com/office/officeart/2008/layout/PictureLineup"/>
    <dgm:cxn modelId="{9BE5103E-5A95-4FA5-B40D-4A4B2121402B}" type="presParOf" srcId="{A39A291C-2CDC-4BF6-8669-7A0F89A15A90}" destId="{C5AACE27-5BAD-4B91-A9D8-6F5362EB4B43}" srcOrd="1" destOrd="0" presId="urn:microsoft.com/office/officeart/2008/layout/PictureLineup"/>
    <dgm:cxn modelId="{7DF9B9E8-34DA-4F5C-8CD4-678162A58322}" type="presParOf" srcId="{A39A291C-2CDC-4BF6-8669-7A0F89A15A90}" destId="{E4BA45B5-D12E-4F6C-B6F6-FD5ECEB51145}" srcOrd="2" destOrd="0" presId="urn:microsoft.com/office/officeart/2008/layout/PictureLineup"/>
    <dgm:cxn modelId="{ABE7BB61-FEB1-456B-8A7C-958648B21628}" type="presParOf" srcId="{2E7FB09A-9FA2-4196-BDF0-4E9A5A9E8880}" destId="{667E5561-C7D9-43E6-A7E4-7DF82468A5CC}" srcOrd="7" destOrd="0" presId="urn:microsoft.com/office/officeart/2008/layout/PictureLineup"/>
    <dgm:cxn modelId="{7A007F92-EC1C-4767-BDF7-C86667437754}" type="presParOf" srcId="{2E7FB09A-9FA2-4196-BDF0-4E9A5A9E8880}" destId="{B1F5EF7A-50DA-46EC-B68C-6F29148E9C5A}" srcOrd="8" destOrd="0" presId="urn:microsoft.com/office/officeart/2008/layout/PictureLineup"/>
    <dgm:cxn modelId="{64B5EC3B-751B-464C-B741-9AD19EC36827}" type="presParOf" srcId="{B1F5EF7A-50DA-46EC-B68C-6F29148E9C5A}" destId="{FEBAF0C6-AFB4-40D8-989E-03FCB453D9A0}" srcOrd="0" destOrd="0" presId="urn:microsoft.com/office/officeart/2008/layout/PictureLineup"/>
    <dgm:cxn modelId="{8BA6D97F-B4B4-4162-AC31-0058E99D48D4}" type="presParOf" srcId="{B1F5EF7A-50DA-46EC-B68C-6F29148E9C5A}" destId="{C7789C6B-875E-4AA2-8277-B01E229BC0E8}" srcOrd="1" destOrd="0" presId="urn:microsoft.com/office/officeart/2008/layout/PictureLineup"/>
    <dgm:cxn modelId="{6FFA9608-7B14-4479-8219-102223CE91BB}" type="presParOf" srcId="{B1F5EF7A-50DA-46EC-B68C-6F29148E9C5A}" destId="{626A02FF-B380-4F8C-9C5C-37620EDD076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8DBFC1A-DBD8-42D4-8A30-739A3CF2272D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31FAFE-8792-402E-B344-83FD371FD0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C41C37-C9DB-4EB4-A40C-11DAD2508287}" type="parTrans" cxnId="{C345841F-07AF-4417-AB6D-B64D910ABE24}">
      <dgm:prSet/>
      <dgm:spPr/>
      <dgm:t>
        <a:bodyPr/>
        <a:lstStyle/>
        <a:p>
          <a:endParaRPr lang="en-US"/>
        </a:p>
      </dgm:t>
    </dgm:pt>
    <dgm:pt modelId="{95DFC484-FBCA-4F07-BEB8-A774ACACC20B}" type="sibTrans" cxnId="{C345841F-07AF-4417-AB6D-B64D910ABE24}">
      <dgm:prSet/>
      <dgm:spPr/>
      <dgm:t>
        <a:bodyPr/>
        <a:lstStyle/>
        <a:p>
          <a:endParaRPr lang="en-US"/>
        </a:p>
      </dgm:t>
    </dgm:pt>
    <dgm:pt modelId="{0E46CB2D-2DA7-48AC-AE7A-543AE5BDDBD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DD </a:t>
          </a:r>
          <a:r>
            <a:rPr lang="en-US" dirty="0" err="1" smtClean="0">
              <a:latin typeface="Franklin Gothic Medium Cond" panose="020B0606030402020204" pitchFamily="34" charset="0"/>
            </a:rPr>
            <a:t>Gramin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Vidhyuti</a:t>
          </a:r>
          <a:r>
            <a:rPr lang="en-US" dirty="0" smtClean="0">
              <a:latin typeface="Franklin Gothic Medium Cond" panose="020B0606030402020204" pitchFamily="34" charset="0"/>
            </a:rPr>
            <a:t>-</a:t>
          </a:r>
        </a:p>
        <a:p>
          <a:r>
            <a:rPr lang="en-US" dirty="0" smtClean="0">
              <a:latin typeface="Franklin Gothic Medium Cond" panose="020B0606030402020204" pitchFamily="34" charset="0"/>
            </a:rPr>
            <a:t>karan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6B0112-8870-4041-A6AE-83E507FD049E}" type="parTrans" cxnId="{F86DE21A-4420-4FDC-81E4-FB61643C466D}">
      <dgm:prSet/>
      <dgm:spPr/>
      <dgm:t>
        <a:bodyPr/>
        <a:lstStyle/>
        <a:p>
          <a:endParaRPr lang="en-US"/>
        </a:p>
      </dgm:t>
    </dgm:pt>
    <dgm:pt modelId="{A2C40CB7-0D39-456A-A82E-7CDE5D08CF8F}" type="sibTrans" cxnId="{F86DE21A-4420-4FDC-81E4-FB61643C466D}">
      <dgm:prSet/>
      <dgm:spPr/>
      <dgm:t>
        <a:bodyPr/>
        <a:lstStyle/>
        <a:p>
          <a:endParaRPr lang="en-US"/>
        </a:p>
      </dgm:t>
    </dgm:pt>
    <dgm:pt modelId="{BD8722EA-D55A-41BF-9BD4-13077D5841D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F94F17D-8410-467F-B726-412E75799D9C}" type="parTrans" cxnId="{2B7D0C02-8B15-4336-9A43-6345D576E4F4}">
      <dgm:prSet/>
      <dgm:spPr/>
      <dgm:t>
        <a:bodyPr/>
        <a:lstStyle/>
        <a:p>
          <a:endParaRPr lang="en-US"/>
        </a:p>
      </dgm:t>
    </dgm:pt>
    <dgm:pt modelId="{C8EAE334-28F4-4A91-8787-828DA9D65D41}" type="sibTrans" cxnId="{2B7D0C02-8B15-4336-9A43-6345D576E4F4}">
      <dgm:prSet/>
      <dgm:spPr/>
      <dgm:t>
        <a:bodyPr/>
        <a:lstStyle/>
        <a:p>
          <a:endParaRPr lang="en-US"/>
        </a:p>
      </dgm:t>
    </dgm:pt>
    <dgm:pt modelId="{01716D49-C8F5-452A-B094-ACDEE9E0F63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PMGSY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4DF7588-9460-4B3E-8AA8-F4831AA2F05C}" type="parTrans" cxnId="{18ABE171-93A4-47C0-A926-E1516EA46365}">
      <dgm:prSet/>
      <dgm:spPr/>
      <dgm:t>
        <a:bodyPr/>
        <a:lstStyle/>
        <a:p>
          <a:endParaRPr lang="en-US"/>
        </a:p>
      </dgm:t>
    </dgm:pt>
    <dgm:pt modelId="{11C6F1B2-4C96-44ED-895D-1C18AA53A776}" type="sibTrans" cxnId="{18ABE171-93A4-47C0-A926-E1516EA46365}">
      <dgm:prSet/>
      <dgm:spPr/>
      <dgm:t>
        <a:bodyPr/>
        <a:lstStyle/>
        <a:p>
          <a:endParaRPr lang="en-US"/>
        </a:p>
      </dgm:t>
    </dgm:pt>
    <dgm:pt modelId="{F96DEEFE-7140-4325-9477-C894717C889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 &amp; 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432C191-1EAF-4010-ABB9-F19C78CF3439}" type="parTrans" cxnId="{07D3426F-8CD0-4822-A95F-8E671DFB24C0}">
      <dgm:prSet/>
      <dgm:spPr/>
      <dgm:t>
        <a:bodyPr/>
        <a:lstStyle/>
        <a:p>
          <a:endParaRPr lang="en-US"/>
        </a:p>
      </dgm:t>
    </dgm:pt>
    <dgm:pt modelId="{1DACE255-6209-41F7-9F54-BED3602B9875}" type="sibTrans" cxnId="{07D3426F-8CD0-4822-A95F-8E671DFB24C0}">
      <dgm:prSet/>
      <dgm:spPr/>
      <dgm:t>
        <a:bodyPr/>
        <a:lstStyle/>
        <a:p>
          <a:endParaRPr lang="en-US"/>
        </a:p>
      </dgm:t>
    </dgm:pt>
    <dgm:pt modelId="{42D9B33B-2C4A-4264-876C-56842CAB21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SBM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8DED40-3345-4371-B62C-3897F3C3DA7E}" type="parTrans" cxnId="{7CCD93FA-5302-4057-831D-BC9E791D0E50}">
      <dgm:prSet/>
      <dgm:spPr/>
      <dgm:t>
        <a:bodyPr/>
        <a:lstStyle/>
        <a:p>
          <a:endParaRPr lang="en-US"/>
        </a:p>
      </dgm:t>
    </dgm:pt>
    <dgm:pt modelId="{F6AFC12D-A9DD-4880-AC69-FEDA4CAF23DE}" type="sibTrans" cxnId="{7CCD93FA-5302-4057-831D-BC9E791D0E50}">
      <dgm:prSet/>
      <dgm:spPr/>
      <dgm:t>
        <a:bodyPr/>
        <a:lstStyle/>
        <a:p>
          <a:endParaRPr lang="en-US"/>
        </a:p>
      </dgm:t>
    </dgm:pt>
    <dgm:pt modelId="{E2253B5B-70C2-4751-A394-1AB3E614A5B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8AFFA6-B9E4-4743-91F0-0FB0AC878F23}" type="parTrans" cxnId="{A7E1C3AC-C78E-4568-B465-0260A018B40A}">
      <dgm:prSet/>
      <dgm:spPr/>
      <dgm:t>
        <a:bodyPr/>
        <a:lstStyle/>
        <a:p>
          <a:endParaRPr lang="en-US"/>
        </a:p>
      </dgm:t>
    </dgm:pt>
    <dgm:pt modelId="{70E786B3-E9C5-4E2F-A901-69FAFA36D9FA}" type="sibTrans" cxnId="{A7E1C3AC-C78E-4568-B465-0260A018B40A}">
      <dgm:prSet/>
      <dgm:spPr/>
      <dgm:t>
        <a:bodyPr/>
        <a:lstStyle/>
        <a:p>
          <a:endParaRPr lang="en-US"/>
        </a:p>
      </dgm:t>
    </dgm:pt>
    <dgm:pt modelId="{5D2D593E-A6E6-45C7-8D3F-53FC06BEC4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Macro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9190B93-8DDF-4737-8490-017C52E0E059}" type="parTrans" cxnId="{46837550-1B32-4B20-8E29-144A7CA04B2F}">
      <dgm:prSet/>
      <dgm:spPr/>
      <dgm:t>
        <a:bodyPr/>
        <a:lstStyle/>
        <a:p>
          <a:endParaRPr lang="en-US"/>
        </a:p>
      </dgm:t>
    </dgm:pt>
    <dgm:pt modelId="{C4CBC3E4-9E0D-437B-B026-F23F6ECFC4F1}" type="sibTrans" cxnId="{46837550-1B32-4B20-8E29-144A7CA04B2F}">
      <dgm:prSet/>
      <dgm:spPr/>
      <dgm:t>
        <a:bodyPr/>
        <a:lstStyle/>
        <a:p>
          <a:endParaRPr lang="en-US"/>
        </a:p>
      </dgm:t>
    </dgm:pt>
    <dgm:pt modelId="{7D02E243-CB83-4E65-886E-D93B8266B36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0485AF-42BD-48CD-BC01-BD2C9C346626}" type="parTrans" cxnId="{4FE6AA40-4B46-44D9-A08D-E9833585E830}">
      <dgm:prSet/>
      <dgm:spPr/>
      <dgm:t>
        <a:bodyPr/>
        <a:lstStyle/>
        <a:p>
          <a:endParaRPr lang="en-US"/>
        </a:p>
      </dgm:t>
    </dgm:pt>
    <dgm:pt modelId="{F8A2F223-F3E2-43F0-A3A2-6D8C82B4872A}" type="sibTrans" cxnId="{4FE6AA40-4B46-44D9-A08D-E9833585E830}">
      <dgm:prSet/>
      <dgm:spPr/>
      <dgm:t>
        <a:bodyPr/>
        <a:lstStyle/>
        <a:p>
          <a:endParaRPr lang="en-US"/>
        </a:p>
      </dgm:t>
    </dgm:pt>
    <dgm:pt modelId="{2C3A7F00-5BA5-4284-924C-985B3EF0CEB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426B4E8-6410-43E4-8C46-DF610682B7F4}" type="parTrans" cxnId="{A1700EA0-FAE3-4522-9E5C-DE5CDF221976}">
      <dgm:prSet/>
      <dgm:spPr/>
      <dgm:t>
        <a:bodyPr/>
        <a:lstStyle/>
        <a:p>
          <a:endParaRPr lang="en-US"/>
        </a:p>
      </dgm:t>
    </dgm:pt>
    <dgm:pt modelId="{179BE48B-9B19-41FE-B704-C515AFD1DEE7}" type="sibTrans" cxnId="{A1700EA0-FAE3-4522-9E5C-DE5CDF221976}">
      <dgm:prSet/>
      <dgm:spPr/>
      <dgm:t>
        <a:bodyPr/>
        <a:lstStyle/>
        <a:p>
          <a:endParaRPr lang="en-US"/>
        </a:p>
      </dgm:t>
    </dgm:pt>
    <dgm:pt modelId="{B4D1A4AA-92A6-4A6C-9456-8832A6C308AD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BRGF, RGPSA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110BBBBF-FF71-41B3-897D-BC2B83632601}" type="parTrans" cxnId="{53E10BBF-FF62-4C7B-92CC-C2DCFD3693DE}">
      <dgm:prSet/>
      <dgm:spPr/>
      <dgm:t>
        <a:bodyPr/>
        <a:lstStyle/>
        <a:p>
          <a:endParaRPr lang="en-US"/>
        </a:p>
      </dgm:t>
    </dgm:pt>
    <dgm:pt modelId="{0FCF2B64-835C-446E-A224-A37F71870201}" type="sibTrans" cxnId="{53E10BBF-FF62-4C7B-92CC-C2DCFD3693DE}">
      <dgm:prSet/>
      <dgm:spPr/>
      <dgm:t>
        <a:bodyPr/>
        <a:lstStyle/>
        <a:p>
          <a:endParaRPr lang="en-US"/>
        </a:p>
      </dgm:t>
    </dgm:pt>
    <dgm:pt modelId="{3F13CCFF-C441-4544-B84A-21397239082E}">
      <dgm:prSet phldrT="[Text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  <a:latin typeface="Franklin Gothic Medium Cond" panose="020B0606030402020204" pitchFamily="34" charset="0"/>
            </a:rPr>
            <a:t>Adarsh</a:t>
          </a:r>
          <a:r>
            <a:rPr lang="en-US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 Gram</a:t>
          </a:r>
          <a:endParaRPr lang="en-US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3D04FAF4-4773-410B-A34F-58B6A8C3E4A9}" type="parTrans" cxnId="{82770CCD-663C-4593-AE2A-E64013C43691}">
      <dgm:prSet/>
      <dgm:spPr/>
      <dgm:t>
        <a:bodyPr/>
        <a:lstStyle/>
        <a:p>
          <a:endParaRPr lang="en-US"/>
        </a:p>
      </dgm:t>
    </dgm:pt>
    <dgm:pt modelId="{076416DB-4D0E-402A-A57D-6DBD813B7999}" type="sibTrans" cxnId="{82770CCD-663C-4593-AE2A-E64013C43691}">
      <dgm:prSet/>
      <dgm:spPr/>
      <dgm:t>
        <a:bodyPr/>
        <a:lstStyle/>
        <a:p>
          <a:endParaRPr lang="en-US"/>
        </a:p>
      </dgm:t>
    </dgm:pt>
    <dgm:pt modelId="{FBD487BB-3692-4806-9C9B-07618783920E}">
      <dgm:prSet phldrT="[Text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  <a:latin typeface="Franklin Gothic Medium Cond" panose="020B0606030402020204" pitchFamily="34" charset="0"/>
            </a:rPr>
            <a:t>Rurban</a:t>
          </a:r>
          <a:endParaRPr lang="en-US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1267F1CE-E99D-476A-9E1D-D1A1186CAFE7}" type="parTrans" cxnId="{EBD096CB-6678-4FE9-AE2E-92830DDF974D}">
      <dgm:prSet/>
      <dgm:spPr/>
      <dgm:t>
        <a:bodyPr/>
        <a:lstStyle/>
        <a:p>
          <a:endParaRPr lang="en-US"/>
        </a:p>
      </dgm:t>
    </dgm:pt>
    <dgm:pt modelId="{C3849C45-AE05-4F2F-854A-B90B38CF7C00}" type="sibTrans" cxnId="{EBD096CB-6678-4FE9-AE2E-92830DDF974D}">
      <dgm:prSet/>
      <dgm:spPr/>
      <dgm:t>
        <a:bodyPr/>
        <a:lstStyle/>
        <a:p>
          <a:endParaRPr lang="en-US"/>
        </a:p>
      </dgm:t>
    </dgm:pt>
    <dgm:pt modelId="{1BCA2AB9-3DFE-44DF-8E10-ECE28FFDAFA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680802-7B10-4CE4-AF4B-37B1D27C34F9}" type="parTrans" cxnId="{09CB4F5F-34B3-44C9-A446-C1F146697FA0}">
      <dgm:prSet/>
      <dgm:spPr/>
      <dgm:t>
        <a:bodyPr/>
        <a:lstStyle/>
        <a:p>
          <a:endParaRPr lang="en-US"/>
        </a:p>
      </dgm:t>
    </dgm:pt>
    <dgm:pt modelId="{7A50C399-E0FA-4035-86A4-525AA1EF788A}" type="sibTrans" cxnId="{09CB4F5F-34B3-44C9-A446-C1F146697FA0}">
      <dgm:prSet/>
      <dgm:spPr/>
      <dgm:t>
        <a:bodyPr/>
        <a:lstStyle/>
        <a:p>
          <a:endParaRPr lang="en-US"/>
        </a:p>
      </dgm:t>
    </dgm:pt>
    <dgm:pt modelId="{14E7105A-F3F5-4401-8020-FC4BCFE81BD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6011AF-7D37-42D5-AA4B-BBCA10F2D79A}" type="parTrans" cxnId="{519E815F-48D1-49FE-A00E-3F9A1595D4DB}">
      <dgm:prSet/>
      <dgm:spPr/>
      <dgm:t>
        <a:bodyPr/>
        <a:lstStyle/>
        <a:p>
          <a:endParaRPr lang="en-US"/>
        </a:p>
      </dgm:t>
    </dgm:pt>
    <dgm:pt modelId="{2AE620A1-F802-4723-B852-D5261B9F1B1E}" type="sibTrans" cxnId="{519E815F-48D1-49FE-A00E-3F9A1595D4DB}">
      <dgm:prSet/>
      <dgm:spPr/>
      <dgm:t>
        <a:bodyPr/>
        <a:lstStyle/>
        <a:p>
          <a:endParaRPr lang="en-US"/>
        </a:p>
      </dgm:t>
    </dgm:pt>
    <dgm:pt modelId="{84D7A6E6-FCE4-4002-9214-05D7121546DA}" type="pres">
      <dgm:prSet presAssocID="{88DBFC1A-DBD8-42D4-8A30-739A3CF2272D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30DFCB5-897A-400C-A415-1E918DF62037}" type="pres">
      <dgm:prSet presAssocID="{8031FAFE-8792-402E-B344-83FD371FD046}" presName="composite" presStyleCnt="0"/>
      <dgm:spPr/>
    </dgm:pt>
    <dgm:pt modelId="{6CDB589B-52BF-417A-B8A7-4847FE43443F}" type="pres">
      <dgm:prSet presAssocID="{8031FAFE-8792-402E-B344-83FD371FD046}" presName="Accent" presStyleLbl="alignAcc1" presStyleIdx="0" presStyleCnt="5"/>
      <dgm:spPr/>
    </dgm:pt>
    <dgm:pt modelId="{9763FFBD-0569-4248-A4A2-B5C9AC142FC7}" type="pres">
      <dgm:prSet presAssocID="{8031FAFE-8792-402E-B344-83FD371FD046}" presName="Imag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BD87A8-FD84-4BA9-838B-414F8284DD34}" type="pres">
      <dgm:prSet presAssocID="{8031FAFE-8792-402E-B344-83FD371FD046}" presName="Child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25D4-8008-43F7-A520-80E0BAEBF6AA}" type="pres">
      <dgm:prSet presAssocID="{8031FAFE-8792-402E-B344-83FD371FD046}" presName="Paren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489EC-FC6F-4A09-9A29-0E6BE590A768}" type="pres">
      <dgm:prSet presAssocID="{95DFC484-FBCA-4F07-BEB8-A774ACACC20B}" presName="sibTrans" presStyleCnt="0"/>
      <dgm:spPr/>
    </dgm:pt>
    <dgm:pt modelId="{D2FEF949-CC9E-4E91-B217-4AF428A7FD9F}" type="pres">
      <dgm:prSet presAssocID="{BD8722EA-D55A-41BF-9BD4-13077D5841DA}" presName="composite" presStyleCnt="0"/>
      <dgm:spPr/>
    </dgm:pt>
    <dgm:pt modelId="{9DD5306A-7346-4C31-875B-B3E98FF7D345}" type="pres">
      <dgm:prSet presAssocID="{BD8722EA-D55A-41BF-9BD4-13077D5841DA}" presName="Accent" presStyleLbl="alignAcc1" presStyleIdx="1" presStyleCnt="5"/>
      <dgm:spPr/>
    </dgm:pt>
    <dgm:pt modelId="{F854BDD7-E35E-4886-BD1D-5E49ADEDB349}" type="pres">
      <dgm:prSet presAssocID="{BD8722EA-D55A-41BF-9BD4-13077D5841DA}" presName="Image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456233F-01D4-475B-801D-EAF970CB910D}" type="pres">
      <dgm:prSet presAssocID="{BD8722EA-D55A-41BF-9BD4-13077D5841DA}" presName="Child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EAF86-CA9E-495A-A913-093B164324BE}" type="pres">
      <dgm:prSet presAssocID="{BD8722EA-D55A-41BF-9BD4-13077D5841DA}" presName="Paren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BD20C-1128-4E16-BFF2-EF8443D3E244}" type="pres">
      <dgm:prSet presAssocID="{C8EAE334-28F4-4A91-8787-828DA9D65D41}" presName="sibTrans" presStyleCnt="0"/>
      <dgm:spPr/>
    </dgm:pt>
    <dgm:pt modelId="{2931052D-4A54-4C36-83ED-C311BAE23CC6}" type="pres">
      <dgm:prSet presAssocID="{F96DEEFE-7140-4325-9477-C894717C8890}" presName="composite" presStyleCnt="0"/>
      <dgm:spPr/>
    </dgm:pt>
    <dgm:pt modelId="{3607CFF2-8C0F-424E-8C66-68933221E0D2}" type="pres">
      <dgm:prSet presAssocID="{F96DEEFE-7140-4325-9477-C894717C8890}" presName="Accent" presStyleLbl="alignAcc1" presStyleIdx="2" presStyleCnt="5"/>
      <dgm:spPr/>
    </dgm:pt>
    <dgm:pt modelId="{11CA3481-4B94-4C72-9B06-DD91AD88BD7B}" type="pres">
      <dgm:prSet presAssocID="{F96DEEFE-7140-4325-9477-C894717C8890}" presName="Image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46B4A93-EAB9-4F18-BA3A-E422F6DD109F}" type="pres">
      <dgm:prSet presAssocID="{F96DEEFE-7140-4325-9477-C894717C8890}" presName="Child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61053-B112-4FC7-BDC8-2B944B7A6479}" type="pres">
      <dgm:prSet presAssocID="{F96DEEFE-7140-4325-9477-C894717C8890}" presName="Paren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196C-2734-47D1-A24F-FF98C45C00E4}" type="pres">
      <dgm:prSet presAssocID="{1DACE255-6209-41F7-9F54-BED3602B9875}" presName="sibTrans" presStyleCnt="0"/>
      <dgm:spPr/>
    </dgm:pt>
    <dgm:pt modelId="{9ECF72B5-2DBC-4156-B3DA-8F707CC97B4C}" type="pres">
      <dgm:prSet presAssocID="{E2253B5B-70C2-4751-A394-1AB3E614A5B8}" presName="composite" presStyleCnt="0"/>
      <dgm:spPr/>
    </dgm:pt>
    <dgm:pt modelId="{A74C4111-DFC3-4C36-8E19-D58F94AB1D92}" type="pres">
      <dgm:prSet presAssocID="{E2253B5B-70C2-4751-A394-1AB3E614A5B8}" presName="Accent" presStyleLbl="alignAcc1" presStyleIdx="3" presStyleCnt="5"/>
      <dgm:spPr/>
    </dgm:pt>
    <dgm:pt modelId="{0A63E325-9EDE-4157-A585-48E29192097E}" type="pres">
      <dgm:prSet presAssocID="{E2253B5B-70C2-4751-A394-1AB3E614A5B8}" presName="Image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DE7D6D0-E9EA-4760-A7F2-9A44834E0298}" type="pres">
      <dgm:prSet presAssocID="{E2253B5B-70C2-4751-A394-1AB3E614A5B8}" presName="Chil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09FEE-104A-427E-A81B-9061CD6B1C54}" type="pres">
      <dgm:prSet presAssocID="{E2253B5B-70C2-4751-A394-1AB3E614A5B8}" presName="Paren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81184-190C-48D4-B706-B15E2BF62166}" type="pres">
      <dgm:prSet presAssocID="{70E786B3-E9C5-4E2F-A901-69FAFA36D9FA}" presName="sibTrans" presStyleCnt="0"/>
      <dgm:spPr/>
    </dgm:pt>
    <dgm:pt modelId="{01A7360E-013F-4610-A1F3-7B49495C8AEA}" type="pres">
      <dgm:prSet presAssocID="{5D2D593E-A6E6-45C7-8D3F-53FC06BEC430}" presName="composite" presStyleCnt="0"/>
      <dgm:spPr/>
    </dgm:pt>
    <dgm:pt modelId="{357481C1-04C9-4472-9F9A-5DE55EF29E22}" type="pres">
      <dgm:prSet presAssocID="{5D2D593E-A6E6-45C7-8D3F-53FC06BEC430}" presName="Accent" presStyleLbl="alignAcc1" presStyleIdx="4" presStyleCnt="5"/>
      <dgm:spPr/>
    </dgm:pt>
    <dgm:pt modelId="{41DFFB28-026F-410A-9873-0E3DF430EED9}" type="pres">
      <dgm:prSet presAssocID="{5D2D593E-A6E6-45C7-8D3F-53FC06BEC430}" presName="Image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90D3F621-2181-4FD2-A797-5BF8BDF2D64F}" type="pres">
      <dgm:prSet presAssocID="{5D2D593E-A6E6-45C7-8D3F-53FC06BEC430}" presName="Child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0AC22-B635-49FD-9A86-2EA5B7D4D356}" type="pres">
      <dgm:prSet presAssocID="{5D2D593E-A6E6-45C7-8D3F-53FC06BEC430}" presName="Paren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A33040-774D-4627-B515-7A19BC8BFBAF}" type="presOf" srcId="{BD8722EA-D55A-41BF-9BD4-13077D5841DA}" destId="{6C8EAF86-CA9E-495A-A913-093B164324BE}" srcOrd="0" destOrd="0" presId="urn:microsoft.com/office/officeart/2008/layout/TitlePictureLineup"/>
    <dgm:cxn modelId="{0AB88EE8-03CB-4AA5-96A1-F32672D6254D}" type="presOf" srcId="{42D9B33B-2C4A-4264-876C-56842CAB2123}" destId="{646B4A93-EAB9-4F18-BA3A-E422F6DD109F}" srcOrd="0" destOrd="0" presId="urn:microsoft.com/office/officeart/2008/layout/TitlePictureLineup"/>
    <dgm:cxn modelId="{F5F8D151-726E-4773-AAA3-C511AC5B0504}" type="presOf" srcId="{0E46CB2D-2DA7-48AC-AE7A-543AE5BDDBDE}" destId="{34BD87A8-FD84-4BA9-838B-414F8284DD34}" srcOrd="0" destOrd="0" presId="urn:microsoft.com/office/officeart/2008/layout/TitlePictureLineup"/>
    <dgm:cxn modelId="{C5E40905-A053-4DE9-872A-E1305C21B701}" type="presOf" srcId="{01716D49-C8F5-452A-B094-ACDEE9E0F637}" destId="{A456233F-01D4-475B-801D-EAF970CB910D}" srcOrd="0" destOrd="0" presId="urn:microsoft.com/office/officeart/2008/layout/TitlePictureLineup"/>
    <dgm:cxn modelId="{07D3426F-8CD0-4822-A95F-8E671DFB24C0}" srcId="{88DBFC1A-DBD8-42D4-8A30-739A3CF2272D}" destId="{F96DEEFE-7140-4325-9477-C894717C8890}" srcOrd="2" destOrd="0" parTransId="{A432C191-1EAF-4010-ABB9-F19C78CF3439}" sibTransId="{1DACE255-6209-41F7-9F54-BED3602B9875}"/>
    <dgm:cxn modelId="{82770CCD-663C-4593-AE2A-E64013C43691}" srcId="{5D2D593E-A6E6-45C7-8D3F-53FC06BEC430}" destId="{3F13CCFF-C441-4544-B84A-21397239082E}" srcOrd="1" destOrd="0" parTransId="{3D04FAF4-4773-410B-A34F-58B6A8C3E4A9}" sibTransId="{076416DB-4D0E-402A-A57D-6DBD813B7999}"/>
    <dgm:cxn modelId="{09CB4F5F-34B3-44C9-A446-C1F146697FA0}" srcId="{42D9B33B-2C4A-4264-876C-56842CAB2123}" destId="{1BCA2AB9-3DFE-44DF-8E10-ECE28FFDAFAB}" srcOrd="1" destOrd="0" parTransId="{86680802-7B10-4CE4-AF4B-37B1D27C34F9}" sibTransId="{7A50C399-E0FA-4035-86A4-525AA1EF788A}"/>
    <dgm:cxn modelId="{4272508D-058D-4111-82EB-0BBA02697BA1}" type="presOf" srcId="{1BCA2AB9-3DFE-44DF-8E10-ECE28FFDAFAB}" destId="{646B4A93-EAB9-4F18-BA3A-E422F6DD109F}" srcOrd="0" destOrd="2" presId="urn:microsoft.com/office/officeart/2008/layout/TitlePictureLineup"/>
    <dgm:cxn modelId="{7CCD93FA-5302-4057-831D-BC9E791D0E50}" srcId="{F96DEEFE-7140-4325-9477-C894717C8890}" destId="{42D9B33B-2C4A-4264-876C-56842CAB2123}" srcOrd="0" destOrd="0" parTransId="{4B8DED40-3345-4371-B62C-3897F3C3DA7E}" sibTransId="{F6AFC12D-A9DD-4880-AC69-FEDA4CAF23DE}"/>
    <dgm:cxn modelId="{46837550-1B32-4B20-8E29-144A7CA04B2F}" srcId="{88DBFC1A-DBD8-42D4-8A30-739A3CF2272D}" destId="{5D2D593E-A6E6-45C7-8D3F-53FC06BEC430}" srcOrd="4" destOrd="0" parTransId="{29190B93-8DDF-4737-8490-017C52E0E059}" sibTransId="{C4CBC3E4-9E0D-437B-B026-F23F6ECFC4F1}"/>
    <dgm:cxn modelId="{E1ECE44D-1A52-448B-BA7A-31D5B37ECEDF}" type="presOf" srcId="{3F13CCFF-C441-4544-B84A-21397239082E}" destId="{90D3F621-2181-4FD2-A797-5BF8BDF2D64F}" srcOrd="0" destOrd="1" presId="urn:microsoft.com/office/officeart/2008/layout/TitlePictureLineup"/>
    <dgm:cxn modelId="{7E7533DF-0340-4E8F-9C26-16FA348AAECB}" type="presOf" srcId="{2C3A7F00-5BA5-4284-924C-985B3EF0CEB4}" destId="{4DE7D6D0-E9EA-4760-A7F2-9A44834E0298}" srcOrd="0" destOrd="1" presId="urn:microsoft.com/office/officeart/2008/layout/TitlePictureLineup"/>
    <dgm:cxn modelId="{614F5D14-1A97-446E-B86C-D005018E47BF}" type="presOf" srcId="{14E7105A-F3F5-4401-8020-FC4BCFE81BD8}" destId="{646B4A93-EAB9-4F18-BA3A-E422F6DD109F}" srcOrd="0" destOrd="1" presId="urn:microsoft.com/office/officeart/2008/layout/TitlePictureLineup"/>
    <dgm:cxn modelId="{EBD096CB-6678-4FE9-AE2E-92830DDF974D}" srcId="{5D2D593E-A6E6-45C7-8D3F-53FC06BEC430}" destId="{FBD487BB-3692-4806-9C9B-07618783920E}" srcOrd="2" destOrd="0" parTransId="{1267F1CE-E99D-476A-9E1D-D1A1186CAFE7}" sibTransId="{C3849C45-AE05-4F2F-854A-B90B38CF7C00}"/>
    <dgm:cxn modelId="{2B7D0C02-8B15-4336-9A43-6345D576E4F4}" srcId="{88DBFC1A-DBD8-42D4-8A30-739A3CF2272D}" destId="{BD8722EA-D55A-41BF-9BD4-13077D5841DA}" srcOrd="1" destOrd="0" parTransId="{BF94F17D-8410-467F-B726-412E75799D9C}" sibTransId="{C8EAE334-28F4-4A91-8787-828DA9D65D41}"/>
    <dgm:cxn modelId="{58777384-44AB-4615-8732-AADD069E171C}" type="presOf" srcId="{5D2D593E-A6E6-45C7-8D3F-53FC06BEC430}" destId="{4400AC22-B635-49FD-9A86-2EA5B7D4D356}" srcOrd="0" destOrd="0" presId="urn:microsoft.com/office/officeart/2008/layout/TitlePictureLineup"/>
    <dgm:cxn modelId="{53E10BBF-FF62-4C7B-92CC-C2DCFD3693DE}" srcId="{5D2D593E-A6E6-45C7-8D3F-53FC06BEC430}" destId="{B4D1A4AA-92A6-4A6C-9456-8832A6C308AD}" srcOrd="0" destOrd="0" parTransId="{110BBBBF-FF71-41B3-897D-BC2B83632601}" sibTransId="{0FCF2B64-835C-446E-A224-A37F71870201}"/>
    <dgm:cxn modelId="{B2601747-CCB8-40E5-ACA4-5ED83D011396}" type="presOf" srcId="{7D02E243-CB83-4E65-886E-D93B8266B367}" destId="{4DE7D6D0-E9EA-4760-A7F2-9A44834E0298}" srcOrd="0" destOrd="0" presId="urn:microsoft.com/office/officeart/2008/layout/TitlePictureLineup"/>
    <dgm:cxn modelId="{A7E1C3AC-C78E-4568-B465-0260A018B40A}" srcId="{88DBFC1A-DBD8-42D4-8A30-739A3CF2272D}" destId="{E2253B5B-70C2-4751-A394-1AB3E614A5B8}" srcOrd="3" destOrd="0" parTransId="{168AFFA6-B9E4-4743-91F0-0FB0AC878F23}" sibTransId="{70E786B3-E9C5-4E2F-A901-69FAFA36D9FA}"/>
    <dgm:cxn modelId="{A1700EA0-FAE3-4522-9E5C-DE5CDF221976}" srcId="{E2253B5B-70C2-4751-A394-1AB3E614A5B8}" destId="{2C3A7F00-5BA5-4284-924C-985B3EF0CEB4}" srcOrd="1" destOrd="0" parTransId="{D426B4E8-6410-43E4-8C46-DF610682B7F4}" sibTransId="{179BE48B-9B19-41FE-B704-C515AFD1DEE7}"/>
    <dgm:cxn modelId="{18ABE171-93A4-47C0-A926-E1516EA46365}" srcId="{BD8722EA-D55A-41BF-9BD4-13077D5841DA}" destId="{01716D49-C8F5-452A-B094-ACDEE9E0F637}" srcOrd="0" destOrd="0" parTransId="{44DF7588-9460-4B3E-8AA8-F4831AA2F05C}" sibTransId="{11C6F1B2-4C96-44ED-895D-1C18AA53A776}"/>
    <dgm:cxn modelId="{DE7EFAF8-E950-4808-8308-1AA778F5FB6E}" type="presOf" srcId="{8031FAFE-8792-402E-B344-83FD371FD046}" destId="{4DE325D4-8008-43F7-A520-80E0BAEBF6AA}" srcOrd="0" destOrd="0" presId="urn:microsoft.com/office/officeart/2008/layout/TitlePictureLineup"/>
    <dgm:cxn modelId="{4FE6AA40-4B46-44D9-A08D-E9833585E830}" srcId="{E2253B5B-70C2-4751-A394-1AB3E614A5B8}" destId="{7D02E243-CB83-4E65-886E-D93B8266B367}" srcOrd="0" destOrd="0" parTransId="{420485AF-42BD-48CD-BC01-BD2C9C346626}" sibTransId="{F8A2F223-F3E2-43F0-A3A2-6D8C82B4872A}"/>
    <dgm:cxn modelId="{19147E73-D468-4C19-8482-105CAB2049DF}" type="presOf" srcId="{E2253B5B-70C2-4751-A394-1AB3E614A5B8}" destId="{03C09FEE-104A-427E-A81B-9061CD6B1C54}" srcOrd="0" destOrd="0" presId="urn:microsoft.com/office/officeart/2008/layout/TitlePictureLineup"/>
    <dgm:cxn modelId="{05B8B202-558B-4A15-93D3-39CA7F3351A3}" type="presOf" srcId="{88DBFC1A-DBD8-42D4-8A30-739A3CF2272D}" destId="{84D7A6E6-FCE4-4002-9214-05D7121546DA}" srcOrd="0" destOrd="0" presId="urn:microsoft.com/office/officeart/2008/layout/TitlePictureLineup"/>
    <dgm:cxn modelId="{F86DE21A-4420-4FDC-81E4-FB61643C466D}" srcId="{8031FAFE-8792-402E-B344-83FD371FD046}" destId="{0E46CB2D-2DA7-48AC-AE7A-543AE5BDDBDE}" srcOrd="0" destOrd="0" parTransId="{E66B0112-8870-4041-A6AE-83E507FD049E}" sibTransId="{A2C40CB7-0D39-456A-A82E-7CDE5D08CF8F}"/>
    <dgm:cxn modelId="{519E815F-48D1-49FE-A00E-3F9A1595D4DB}" srcId="{42D9B33B-2C4A-4264-876C-56842CAB2123}" destId="{14E7105A-F3F5-4401-8020-FC4BCFE81BD8}" srcOrd="0" destOrd="0" parTransId="{086011AF-7D37-42D5-AA4B-BBCA10F2D79A}" sibTransId="{2AE620A1-F802-4723-B852-D5261B9F1B1E}"/>
    <dgm:cxn modelId="{C345841F-07AF-4417-AB6D-B64D910ABE24}" srcId="{88DBFC1A-DBD8-42D4-8A30-739A3CF2272D}" destId="{8031FAFE-8792-402E-B344-83FD371FD046}" srcOrd="0" destOrd="0" parTransId="{84C41C37-C9DB-4EB4-A40C-11DAD2508287}" sibTransId="{95DFC484-FBCA-4F07-BEB8-A774ACACC20B}"/>
    <dgm:cxn modelId="{04CD1807-5635-45AA-9C28-0C63CFC4B21E}" type="presOf" srcId="{FBD487BB-3692-4806-9C9B-07618783920E}" destId="{90D3F621-2181-4FD2-A797-5BF8BDF2D64F}" srcOrd="0" destOrd="2" presId="urn:microsoft.com/office/officeart/2008/layout/TitlePictureLineup"/>
    <dgm:cxn modelId="{97F5BC99-670F-4208-9175-9A24829F4F6E}" type="presOf" srcId="{F96DEEFE-7140-4325-9477-C894717C8890}" destId="{6B061053-B112-4FC7-BDC8-2B944B7A6479}" srcOrd="0" destOrd="0" presId="urn:microsoft.com/office/officeart/2008/layout/TitlePictureLineup"/>
    <dgm:cxn modelId="{7808611A-1E13-419C-B410-00FC3A8FF1EC}" type="presOf" srcId="{B4D1A4AA-92A6-4A6C-9456-8832A6C308AD}" destId="{90D3F621-2181-4FD2-A797-5BF8BDF2D64F}" srcOrd="0" destOrd="0" presId="urn:microsoft.com/office/officeart/2008/layout/TitlePictureLineup"/>
    <dgm:cxn modelId="{2EF47F3D-3677-4ADB-8D99-DEBCB4BAC936}" type="presParOf" srcId="{84D7A6E6-FCE4-4002-9214-05D7121546DA}" destId="{330DFCB5-897A-400C-A415-1E918DF62037}" srcOrd="0" destOrd="0" presId="urn:microsoft.com/office/officeart/2008/layout/TitlePictureLineup"/>
    <dgm:cxn modelId="{1B25EF83-C9D6-461F-9F44-F0E17786AD02}" type="presParOf" srcId="{330DFCB5-897A-400C-A415-1E918DF62037}" destId="{6CDB589B-52BF-417A-B8A7-4847FE43443F}" srcOrd="0" destOrd="0" presId="urn:microsoft.com/office/officeart/2008/layout/TitlePictureLineup"/>
    <dgm:cxn modelId="{6564F318-83A4-4D50-9D49-C664634FB9F3}" type="presParOf" srcId="{330DFCB5-897A-400C-A415-1E918DF62037}" destId="{9763FFBD-0569-4248-A4A2-B5C9AC142FC7}" srcOrd="1" destOrd="0" presId="urn:microsoft.com/office/officeart/2008/layout/TitlePictureLineup"/>
    <dgm:cxn modelId="{E5A3D339-8620-4B75-B2E9-2B4661F12072}" type="presParOf" srcId="{330DFCB5-897A-400C-A415-1E918DF62037}" destId="{34BD87A8-FD84-4BA9-838B-414F8284DD34}" srcOrd="2" destOrd="0" presId="urn:microsoft.com/office/officeart/2008/layout/TitlePictureLineup"/>
    <dgm:cxn modelId="{84E77C10-1BD4-4A24-8B46-37119127E389}" type="presParOf" srcId="{330DFCB5-897A-400C-A415-1E918DF62037}" destId="{4DE325D4-8008-43F7-A520-80E0BAEBF6AA}" srcOrd="3" destOrd="0" presId="urn:microsoft.com/office/officeart/2008/layout/TitlePictureLineup"/>
    <dgm:cxn modelId="{6208EB48-9FC1-49D4-99FA-1275FCB40F11}" type="presParOf" srcId="{84D7A6E6-FCE4-4002-9214-05D7121546DA}" destId="{5F4489EC-FC6F-4A09-9A29-0E6BE590A768}" srcOrd="1" destOrd="0" presId="urn:microsoft.com/office/officeart/2008/layout/TitlePictureLineup"/>
    <dgm:cxn modelId="{5177B253-7A14-4E75-83B6-2BCA0287C9C1}" type="presParOf" srcId="{84D7A6E6-FCE4-4002-9214-05D7121546DA}" destId="{D2FEF949-CC9E-4E91-B217-4AF428A7FD9F}" srcOrd="2" destOrd="0" presId="urn:microsoft.com/office/officeart/2008/layout/TitlePictureLineup"/>
    <dgm:cxn modelId="{490E2D98-D0A3-498A-A8DA-164185447EC6}" type="presParOf" srcId="{D2FEF949-CC9E-4E91-B217-4AF428A7FD9F}" destId="{9DD5306A-7346-4C31-875B-B3E98FF7D345}" srcOrd="0" destOrd="0" presId="urn:microsoft.com/office/officeart/2008/layout/TitlePictureLineup"/>
    <dgm:cxn modelId="{716DA110-D13E-4F91-A878-5D09714594C6}" type="presParOf" srcId="{D2FEF949-CC9E-4E91-B217-4AF428A7FD9F}" destId="{F854BDD7-E35E-4886-BD1D-5E49ADEDB349}" srcOrd="1" destOrd="0" presId="urn:microsoft.com/office/officeart/2008/layout/TitlePictureLineup"/>
    <dgm:cxn modelId="{CDE24FC4-9946-49A6-9A3F-5A1A5CAC4BF1}" type="presParOf" srcId="{D2FEF949-CC9E-4E91-B217-4AF428A7FD9F}" destId="{A456233F-01D4-475B-801D-EAF970CB910D}" srcOrd="2" destOrd="0" presId="urn:microsoft.com/office/officeart/2008/layout/TitlePictureLineup"/>
    <dgm:cxn modelId="{3B7E1F52-1FB7-4C50-AF8C-A5E415F5BE04}" type="presParOf" srcId="{D2FEF949-CC9E-4E91-B217-4AF428A7FD9F}" destId="{6C8EAF86-CA9E-495A-A913-093B164324BE}" srcOrd="3" destOrd="0" presId="urn:microsoft.com/office/officeart/2008/layout/TitlePictureLineup"/>
    <dgm:cxn modelId="{9C6FE07C-0D38-4D90-9B0C-608065A32318}" type="presParOf" srcId="{84D7A6E6-FCE4-4002-9214-05D7121546DA}" destId="{D39BD20C-1128-4E16-BFF2-EF8443D3E244}" srcOrd="3" destOrd="0" presId="urn:microsoft.com/office/officeart/2008/layout/TitlePictureLineup"/>
    <dgm:cxn modelId="{04F86ECD-7B6A-42F4-9E53-6245AA2C282D}" type="presParOf" srcId="{84D7A6E6-FCE4-4002-9214-05D7121546DA}" destId="{2931052D-4A54-4C36-83ED-C311BAE23CC6}" srcOrd="4" destOrd="0" presId="urn:microsoft.com/office/officeart/2008/layout/TitlePictureLineup"/>
    <dgm:cxn modelId="{C554A22F-94C1-444A-ACE0-28B4D902699F}" type="presParOf" srcId="{2931052D-4A54-4C36-83ED-C311BAE23CC6}" destId="{3607CFF2-8C0F-424E-8C66-68933221E0D2}" srcOrd="0" destOrd="0" presId="urn:microsoft.com/office/officeart/2008/layout/TitlePictureLineup"/>
    <dgm:cxn modelId="{3CEE7354-5EFC-4E24-9CB4-3EE035930D00}" type="presParOf" srcId="{2931052D-4A54-4C36-83ED-C311BAE23CC6}" destId="{11CA3481-4B94-4C72-9B06-DD91AD88BD7B}" srcOrd="1" destOrd="0" presId="urn:microsoft.com/office/officeart/2008/layout/TitlePictureLineup"/>
    <dgm:cxn modelId="{0A97FBA3-53DA-48A4-8C03-42803AEE478E}" type="presParOf" srcId="{2931052D-4A54-4C36-83ED-C311BAE23CC6}" destId="{646B4A93-EAB9-4F18-BA3A-E422F6DD109F}" srcOrd="2" destOrd="0" presId="urn:microsoft.com/office/officeart/2008/layout/TitlePictureLineup"/>
    <dgm:cxn modelId="{13A367F5-8128-433D-8973-F2A3C8A4CB7B}" type="presParOf" srcId="{2931052D-4A54-4C36-83ED-C311BAE23CC6}" destId="{6B061053-B112-4FC7-BDC8-2B944B7A6479}" srcOrd="3" destOrd="0" presId="urn:microsoft.com/office/officeart/2008/layout/TitlePictureLineup"/>
    <dgm:cxn modelId="{B8C1A701-FDC5-4545-BC2D-CCFF333BD740}" type="presParOf" srcId="{84D7A6E6-FCE4-4002-9214-05D7121546DA}" destId="{42DC196C-2734-47D1-A24F-FF98C45C00E4}" srcOrd="5" destOrd="0" presId="urn:microsoft.com/office/officeart/2008/layout/TitlePictureLineup"/>
    <dgm:cxn modelId="{167E2AA0-7A40-472F-B66A-8F4F69864C63}" type="presParOf" srcId="{84D7A6E6-FCE4-4002-9214-05D7121546DA}" destId="{9ECF72B5-2DBC-4156-B3DA-8F707CC97B4C}" srcOrd="6" destOrd="0" presId="urn:microsoft.com/office/officeart/2008/layout/TitlePictureLineup"/>
    <dgm:cxn modelId="{2A625F02-5828-4B43-9884-7A9EF3E7660F}" type="presParOf" srcId="{9ECF72B5-2DBC-4156-B3DA-8F707CC97B4C}" destId="{A74C4111-DFC3-4C36-8E19-D58F94AB1D92}" srcOrd="0" destOrd="0" presId="urn:microsoft.com/office/officeart/2008/layout/TitlePictureLineup"/>
    <dgm:cxn modelId="{B214F56E-0D98-4698-8196-A2AE60D89367}" type="presParOf" srcId="{9ECF72B5-2DBC-4156-B3DA-8F707CC97B4C}" destId="{0A63E325-9EDE-4157-A585-48E29192097E}" srcOrd="1" destOrd="0" presId="urn:microsoft.com/office/officeart/2008/layout/TitlePictureLineup"/>
    <dgm:cxn modelId="{C761C60C-EBE1-4402-85C2-0194E7DE28F8}" type="presParOf" srcId="{9ECF72B5-2DBC-4156-B3DA-8F707CC97B4C}" destId="{4DE7D6D0-E9EA-4760-A7F2-9A44834E0298}" srcOrd="2" destOrd="0" presId="urn:microsoft.com/office/officeart/2008/layout/TitlePictureLineup"/>
    <dgm:cxn modelId="{D69DE3CE-2ABC-4728-95D4-811E0C8693C4}" type="presParOf" srcId="{9ECF72B5-2DBC-4156-B3DA-8F707CC97B4C}" destId="{03C09FEE-104A-427E-A81B-9061CD6B1C54}" srcOrd="3" destOrd="0" presId="urn:microsoft.com/office/officeart/2008/layout/TitlePictureLineup"/>
    <dgm:cxn modelId="{82F2F08E-4E8A-4A2C-8717-D1E8DA8AB8D0}" type="presParOf" srcId="{84D7A6E6-FCE4-4002-9214-05D7121546DA}" destId="{01181184-190C-48D4-B706-B15E2BF62166}" srcOrd="7" destOrd="0" presId="urn:microsoft.com/office/officeart/2008/layout/TitlePictureLineup"/>
    <dgm:cxn modelId="{FBA258A5-B5A5-4FFD-888F-8AA5C1D4C975}" type="presParOf" srcId="{84D7A6E6-FCE4-4002-9214-05D7121546DA}" destId="{01A7360E-013F-4610-A1F3-7B49495C8AEA}" srcOrd="8" destOrd="0" presId="urn:microsoft.com/office/officeart/2008/layout/TitlePictureLineup"/>
    <dgm:cxn modelId="{40DC516C-CBF6-427D-B278-0F2BDF91252B}" type="presParOf" srcId="{01A7360E-013F-4610-A1F3-7B49495C8AEA}" destId="{357481C1-04C9-4472-9F9A-5DE55EF29E22}" srcOrd="0" destOrd="0" presId="urn:microsoft.com/office/officeart/2008/layout/TitlePictureLineup"/>
    <dgm:cxn modelId="{87108B87-0AFC-48F0-9CDB-FDF683822FF2}" type="presParOf" srcId="{01A7360E-013F-4610-A1F3-7B49495C8AEA}" destId="{41DFFB28-026F-410A-9873-0E3DF430EED9}" srcOrd="1" destOrd="0" presId="urn:microsoft.com/office/officeart/2008/layout/TitlePictureLineup"/>
    <dgm:cxn modelId="{8DC8BF34-A16B-45CF-BD33-87196EDEB35E}" type="presParOf" srcId="{01A7360E-013F-4610-A1F3-7B49495C8AEA}" destId="{90D3F621-2181-4FD2-A797-5BF8BDF2D64F}" srcOrd="2" destOrd="0" presId="urn:microsoft.com/office/officeart/2008/layout/TitlePictureLineup"/>
    <dgm:cxn modelId="{69BAE633-7D60-43A6-A5F4-E2930F96983A}" type="presParOf" srcId="{01A7360E-013F-4610-A1F3-7B49495C8AEA}" destId="{4400AC22-B635-49FD-9A86-2EA5B7D4D356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FF66757-8E75-454E-A8BF-C078E97F6286}" type="doc">
      <dgm:prSet loTypeId="urn:microsoft.com/office/officeart/2008/layout/CaptionedPictures" loCatId="picture" qsTypeId="urn:microsoft.com/office/officeart/2005/8/quickstyle/simple1" qsCatId="simple" csTypeId="urn:microsoft.com/office/officeart/2005/8/colors/colorful2" csCatId="colorful" phldr="1"/>
      <dgm:spPr/>
    </dgm:pt>
    <dgm:pt modelId="{35104E7C-E03A-4166-86BB-419E24B7EBC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Pt. Madan Mohan Malviya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A9DCFE4-EE26-40F7-84B9-557D8BB61519}" type="parTrans" cxnId="{5F7E859C-DAA2-49B1-A85F-BAFEFB54369D}">
      <dgm:prSet/>
      <dgm:spPr/>
      <dgm:t>
        <a:bodyPr/>
        <a:lstStyle/>
        <a:p>
          <a:endParaRPr lang="en-US"/>
        </a:p>
      </dgm:t>
    </dgm:pt>
    <dgm:pt modelId="{A8B055F9-4D4F-4628-B018-0BD272970747}" type="sibTrans" cxnId="{5F7E859C-DAA2-49B1-A85F-BAFEFB54369D}">
      <dgm:prSet/>
      <dgm:spPr/>
      <dgm:t>
        <a:bodyPr/>
        <a:lstStyle/>
        <a:p>
          <a:endParaRPr lang="en-US"/>
        </a:p>
      </dgm:t>
    </dgm:pt>
    <dgm:pt modelId="{F18EF63A-5E84-4B5C-83CC-6B5C8AA7D7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Dr. </a:t>
          </a:r>
          <a:r>
            <a:rPr lang="en-US" dirty="0" err="1" smtClean="0">
              <a:latin typeface="Franklin Gothic Medium Cond" panose="020B0606030402020204" pitchFamily="34" charset="0"/>
            </a:rPr>
            <a:t>Shyama</a:t>
          </a:r>
          <a:r>
            <a:rPr lang="en-US" dirty="0" smtClean="0">
              <a:latin typeface="Franklin Gothic Medium Cond" panose="020B0606030402020204" pitchFamily="34" charset="0"/>
            </a:rPr>
            <a:t> Prasad </a:t>
          </a:r>
          <a:r>
            <a:rPr lang="en-US" dirty="0" err="1" smtClean="0">
              <a:latin typeface="Franklin Gothic Medium Cond" panose="020B0606030402020204" pitchFamily="34" charset="0"/>
            </a:rPr>
            <a:t>Mukhrjee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01477B8-00AB-49BB-A45F-DA595C5AB351}" type="parTrans" cxnId="{00149C02-631B-49A9-A409-33EF6715A741}">
      <dgm:prSet/>
      <dgm:spPr/>
      <dgm:t>
        <a:bodyPr/>
        <a:lstStyle/>
        <a:p>
          <a:endParaRPr lang="en-US"/>
        </a:p>
      </dgm:t>
    </dgm:pt>
    <dgm:pt modelId="{05E06923-9361-4FE8-9ECF-AC1756549BCA}" type="sibTrans" cxnId="{00149C02-631B-49A9-A409-33EF6715A741}">
      <dgm:prSet/>
      <dgm:spPr/>
      <dgm:t>
        <a:bodyPr/>
        <a:lstStyle/>
        <a:p>
          <a:endParaRPr lang="en-US"/>
        </a:p>
      </dgm:t>
    </dgm:pt>
    <dgm:pt modelId="{5D39E2D2-34C4-4C90-9065-23DA2CB3B03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Pt. Din Dayal Upadhyaya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C0140C0-77B4-4C06-92CA-0EB3015B9970}" type="parTrans" cxnId="{BA8F69DE-7CB0-40AD-9029-89D35ED19734}">
      <dgm:prSet/>
      <dgm:spPr/>
      <dgm:t>
        <a:bodyPr/>
        <a:lstStyle/>
        <a:p>
          <a:endParaRPr lang="en-US"/>
        </a:p>
      </dgm:t>
    </dgm:pt>
    <dgm:pt modelId="{D95B9EE5-BC62-4541-9103-9CF13E8DBB58}" type="sibTrans" cxnId="{BA8F69DE-7CB0-40AD-9029-89D35ED19734}">
      <dgm:prSet/>
      <dgm:spPr/>
      <dgm:t>
        <a:bodyPr/>
        <a:lstStyle/>
        <a:p>
          <a:endParaRPr lang="en-US"/>
        </a:p>
      </dgm:t>
    </dgm:pt>
    <dgm:pt modelId="{214E153C-A507-4B0E-8AB2-390B33049CAC}" type="pres">
      <dgm:prSet presAssocID="{5FF66757-8E75-454E-A8BF-C078E97F6286}" presName="Name0" presStyleCnt="0">
        <dgm:presLayoutVars>
          <dgm:chMax/>
          <dgm:chPref/>
          <dgm:dir/>
        </dgm:presLayoutVars>
      </dgm:prSet>
      <dgm:spPr/>
    </dgm:pt>
    <dgm:pt modelId="{118572C9-23EA-4512-99A8-6F1703772666}" type="pres">
      <dgm:prSet presAssocID="{35104E7C-E03A-4166-86BB-419E24B7EBC8}" presName="composite" presStyleCnt="0">
        <dgm:presLayoutVars>
          <dgm:chMax val="1"/>
          <dgm:chPref val="1"/>
        </dgm:presLayoutVars>
      </dgm:prSet>
      <dgm:spPr/>
    </dgm:pt>
    <dgm:pt modelId="{F6065638-78B3-440C-A641-6A5BD3968301}" type="pres">
      <dgm:prSet presAssocID="{35104E7C-E03A-4166-86BB-419E24B7EBC8}" presName="Accent" presStyleLbl="trAlignAcc1" presStyleIdx="0" presStyleCnt="3">
        <dgm:presLayoutVars>
          <dgm:chMax val="0"/>
          <dgm:chPref val="0"/>
        </dgm:presLayoutVars>
      </dgm:prSet>
      <dgm:spPr/>
    </dgm:pt>
    <dgm:pt modelId="{B22B292C-122E-4265-90CB-0ABD493816AF}" type="pres">
      <dgm:prSet presAssocID="{35104E7C-E03A-4166-86BB-419E24B7EBC8}" presName="Image" presStyleLbl="alignImgPlace1" presStyleIdx="0" presStyleCnt="3" custScaleX="6495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144180B-3E24-41AD-B671-8DA167964783}" type="pres">
      <dgm:prSet presAssocID="{35104E7C-E03A-4166-86BB-419E24B7EBC8}" presName="ChildComposite" presStyleCnt="0"/>
      <dgm:spPr/>
    </dgm:pt>
    <dgm:pt modelId="{DCE37CC1-D71A-4C44-827D-ED8DF5C57124}" type="pres">
      <dgm:prSet presAssocID="{35104E7C-E03A-4166-86BB-419E24B7EBC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693A55E-2439-4963-847A-A2B0DB7622A6}" type="pres">
      <dgm:prSet presAssocID="{35104E7C-E03A-4166-86BB-419E24B7EBC8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209C16-BD0C-4C0C-9A38-BDA34DE83222}" type="pres">
      <dgm:prSet presAssocID="{A8B055F9-4D4F-4628-B018-0BD272970747}" presName="sibTrans" presStyleCnt="0"/>
      <dgm:spPr/>
    </dgm:pt>
    <dgm:pt modelId="{8A87D3C8-8A24-45A0-8C55-66C617A5E5F6}" type="pres">
      <dgm:prSet presAssocID="{F18EF63A-5E84-4B5C-83CC-6B5C8AA7D796}" presName="composite" presStyleCnt="0">
        <dgm:presLayoutVars>
          <dgm:chMax val="1"/>
          <dgm:chPref val="1"/>
        </dgm:presLayoutVars>
      </dgm:prSet>
      <dgm:spPr/>
    </dgm:pt>
    <dgm:pt modelId="{ADD2B00F-922A-4F16-9CDF-3255F12F4F76}" type="pres">
      <dgm:prSet presAssocID="{F18EF63A-5E84-4B5C-83CC-6B5C8AA7D796}" presName="Accent" presStyleLbl="trAlignAcc1" presStyleIdx="1" presStyleCnt="3">
        <dgm:presLayoutVars>
          <dgm:chMax val="0"/>
          <dgm:chPref val="0"/>
        </dgm:presLayoutVars>
      </dgm:prSet>
      <dgm:spPr/>
    </dgm:pt>
    <dgm:pt modelId="{228080FC-6D03-4C49-999D-4EEC28D0DB2A}" type="pres">
      <dgm:prSet presAssocID="{F18EF63A-5E84-4B5C-83CC-6B5C8AA7D796}" presName="Image" presStyleLbl="alignImgPlace1" presStyleIdx="1" presStyleCnt="3" custScaleX="6220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754D8A0-5C44-44E6-BC6F-12A652A56E80}" type="pres">
      <dgm:prSet presAssocID="{F18EF63A-5E84-4B5C-83CC-6B5C8AA7D796}" presName="ChildComposite" presStyleCnt="0"/>
      <dgm:spPr/>
    </dgm:pt>
    <dgm:pt modelId="{2E83584F-15A5-4CB1-B426-648F2FA9B9E4}" type="pres">
      <dgm:prSet presAssocID="{F18EF63A-5E84-4B5C-83CC-6B5C8AA7D79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A78262C-56E6-4ADC-A341-7D70A070B4DE}" type="pres">
      <dgm:prSet presAssocID="{F18EF63A-5E84-4B5C-83CC-6B5C8AA7D796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5EF79-3784-4302-B26F-434D151B61C7}" type="pres">
      <dgm:prSet presAssocID="{05E06923-9361-4FE8-9ECF-AC1756549BCA}" presName="sibTrans" presStyleCnt="0"/>
      <dgm:spPr/>
    </dgm:pt>
    <dgm:pt modelId="{5EA86834-1127-4C0F-A849-ED949D3C45DC}" type="pres">
      <dgm:prSet presAssocID="{5D39E2D2-34C4-4C90-9065-23DA2CB3B035}" presName="composite" presStyleCnt="0">
        <dgm:presLayoutVars>
          <dgm:chMax val="1"/>
          <dgm:chPref val="1"/>
        </dgm:presLayoutVars>
      </dgm:prSet>
      <dgm:spPr/>
    </dgm:pt>
    <dgm:pt modelId="{9DC22433-4553-4BE7-9E0F-11B3FD6086E4}" type="pres">
      <dgm:prSet presAssocID="{5D39E2D2-34C4-4C90-9065-23DA2CB3B035}" presName="Accent" presStyleLbl="trAlignAcc1" presStyleIdx="2" presStyleCnt="3">
        <dgm:presLayoutVars>
          <dgm:chMax val="0"/>
          <dgm:chPref val="0"/>
        </dgm:presLayoutVars>
      </dgm:prSet>
      <dgm:spPr/>
    </dgm:pt>
    <dgm:pt modelId="{AAAA38FA-06B3-4877-9368-485E1A71CB2C}" type="pres">
      <dgm:prSet presAssocID="{5D39E2D2-34C4-4C90-9065-23DA2CB3B035}" presName="Image" presStyleLbl="alignImgPlace1" presStyleIdx="2" presStyleCnt="3" custScaleX="66827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23249E8-32C7-4E25-8538-8FA841672EEB}" type="pres">
      <dgm:prSet presAssocID="{5D39E2D2-34C4-4C90-9065-23DA2CB3B035}" presName="ChildComposite" presStyleCnt="0"/>
      <dgm:spPr/>
    </dgm:pt>
    <dgm:pt modelId="{6B6B9356-299A-45AE-B4D2-BE4E654048CF}" type="pres">
      <dgm:prSet presAssocID="{5D39E2D2-34C4-4C90-9065-23DA2CB3B03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E6C3728-526A-44B2-90F1-6A882B4929E3}" type="pres">
      <dgm:prSet presAssocID="{5D39E2D2-34C4-4C90-9065-23DA2CB3B035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FE94D6-52F2-4EFC-8612-3EB1747422F2}" type="presOf" srcId="{5FF66757-8E75-454E-A8BF-C078E97F6286}" destId="{214E153C-A507-4B0E-8AB2-390B33049CAC}" srcOrd="0" destOrd="0" presId="urn:microsoft.com/office/officeart/2008/layout/CaptionedPictures"/>
    <dgm:cxn modelId="{D3EBDDD8-A580-42ED-AA90-C03AD3303250}" type="presOf" srcId="{F18EF63A-5E84-4B5C-83CC-6B5C8AA7D796}" destId="{DA78262C-56E6-4ADC-A341-7D70A070B4DE}" srcOrd="0" destOrd="0" presId="urn:microsoft.com/office/officeart/2008/layout/CaptionedPictures"/>
    <dgm:cxn modelId="{5F7E859C-DAA2-49B1-A85F-BAFEFB54369D}" srcId="{5FF66757-8E75-454E-A8BF-C078E97F6286}" destId="{35104E7C-E03A-4166-86BB-419E24B7EBC8}" srcOrd="0" destOrd="0" parTransId="{6A9DCFE4-EE26-40F7-84B9-557D8BB61519}" sibTransId="{A8B055F9-4D4F-4628-B018-0BD272970747}"/>
    <dgm:cxn modelId="{00149C02-631B-49A9-A409-33EF6715A741}" srcId="{5FF66757-8E75-454E-A8BF-C078E97F6286}" destId="{F18EF63A-5E84-4B5C-83CC-6B5C8AA7D796}" srcOrd="1" destOrd="0" parTransId="{F01477B8-00AB-49BB-A45F-DA595C5AB351}" sibTransId="{05E06923-9361-4FE8-9ECF-AC1756549BCA}"/>
    <dgm:cxn modelId="{DAE72D5A-714B-4ABF-B14A-EF195B6D1D9C}" type="presOf" srcId="{35104E7C-E03A-4166-86BB-419E24B7EBC8}" destId="{7693A55E-2439-4963-847A-A2B0DB7622A6}" srcOrd="0" destOrd="0" presId="urn:microsoft.com/office/officeart/2008/layout/CaptionedPictures"/>
    <dgm:cxn modelId="{23E776C0-A141-40C0-9C96-EEB5CC6D0CD6}" type="presOf" srcId="{5D39E2D2-34C4-4C90-9065-23DA2CB3B035}" destId="{DE6C3728-526A-44B2-90F1-6A882B4929E3}" srcOrd="0" destOrd="0" presId="urn:microsoft.com/office/officeart/2008/layout/CaptionedPictures"/>
    <dgm:cxn modelId="{BA8F69DE-7CB0-40AD-9029-89D35ED19734}" srcId="{5FF66757-8E75-454E-A8BF-C078E97F6286}" destId="{5D39E2D2-34C4-4C90-9065-23DA2CB3B035}" srcOrd="2" destOrd="0" parTransId="{AC0140C0-77B4-4C06-92CA-0EB3015B9970}" sibTransId="{D95B9EE5-BC62-4541-9103-9CF13E8DBB58}"/>
    <dgm:cxn modelId="{ED09B811-628D-48D7-8E53-622728884645}" type="presParOf" srcId="{214E153C-A507-4B0E-8AB2-390B33049CAC}" destId="{118572C9-23EA-4512-99A8-6F1703772666}" srcOrd="0" destOrd="0" presId="urn:microsoft.com/office/officeart/2008/layout/CaptionedPictures"/>
    <dgm:cxn modelId="{4D90E42B-A6D0-4037-963F-A0A4BDBEF993}" type="presParOf" srcId="{118572C9-23EA-4512-99A8-6F1703772666}" destId="{F6065638-78B3-440C-A641-6A5BD3968301}" srcOrd="0" destOrd="0" presId="urn:microsoft.com/office/officeart/2008/layout/CaptionedPictures"/>
    <dgm:cxn modelId="{E71226F4-FD42-4BA1-94A1-FB9ADCDE91BC}" type="presParOf" srcId="{118572C9-23EA-4512-99A8-6F1703772666}" destId="{B22B292C-122E-4265-90CB-0ABD493816AF}" srcOrd="1" destOrd="0" presId="urn:microsoft.com/office/officeart/2008/layout/CaptionedPictures"/>
    <dgm:cxn modelId="{3CCD00B7-7F60-487A-82A0-7EA4EB6132CB}" type="presParOf" srcId="{118572C9-23EA-4512-99A8-6F1703772666}" destId="{6144180B-3E24-41AD-B671-8DA167964783}" srcOrd="2" destOrd="0" presId="urn:microsoft.com/office/officeart/2008/layout/CaptionedPictures"/>
    <dgm:cxn modelId="{92133063-0A4C-4D5C-80C0-FC65C5D8DBBB}" type="presParOf" srcId="{6144180B-3E24-41AD-B671-8DA167964783}" destId="{DCE37CC1-D71A-4C44-827D-ED8DF5C57124}" srcOrd="0" destOrd="0" presId="urn:microsoft.com/office/officeart/2008/layout/CaptionedPictures"/>
    <dgm:cxn modelId="{5E41902C-8DB0-4803-9CED-6381DE292474}" type="presParOf" srcId="{6144180B-3E24-41AD-B671-8DA167964783}" destId="{7693A55E-2439-4963-847A-A2B0DB7622A6}" srcOrd="1" destOrd="0" presId="urn:microsoft.com/office/officeart/2008/layout/CaptionedPictures"/>
    <dgm:cxn modelId="{536791EC-C6FC-4A80-A9F1-868D1AE93EB9}" type="presParOf" srcId="{214E153C-A507-4B0E-8AB2-390B33049CAC}" destId="{25209C16-BD0C-4C0C-9A38-BDA34DE83222}" srcOrd="1" destOrd="0" presId="urn:microsoft.com/office/officeart/2008/layout/CaptionedPictures"/>
    <dgm:cxn modelId="{DC22D5CC-801F-44C7-85DE-1DBCD9173EC4}" type="presParOf" srcId="{214E153C-A507-4B0E-8AB2-390B33049CAC}" destId="{8A87D3C8-8A24-45A0-8C55-66C617A5E5F6}" srcOrd="2" destOrd="0" presId="urn:microsoft.com/office/officeart/2008/layout/CaptionedPictures"/>
    <dgm:cxn modelId="{753E6278-F241-49CD-A46B-2F0D4824A464}" type="presParOf" srcId="{8A87D3C8-8A24-45A0-8C55-66C617A5E5F6}" destId="{ADD2B00F-922A-4F16-9CDF-3255F12F4F76}" srcOrd="0" destOrd="0" presId="urn:microsoft.com/office/officeart/2008/layout/CaptionedPictures"/>
    <dgm:cxn modelId="{57BC7387-CCCE-48CB-A545-FDA17862F6EA}" type="presParOf" srcId="{8A87D3C8-8A24-45A0-8C55-66C617A5E5F6}" destId="{228080FC-6D03-4C49-999D-4EEC28D0DB2A}" srcOrd="1" destOrd="0" presId="urn:microsoft.com/office/officeart/2008/layout/CaptionedPictures"/>
    <dgm:cxn modelId="{BB77C344-AFCC-4B8F-B961-3FE724C01A18}" type="presParOf" srcId="{8A87D3C8-8A24-45A0-8C55-66C617A5E5F6}" destId="{F754D8A0-5C44-44E6-BC6F-12A652A56E80}" srcOrd="2" destOrd="0" presId="urn:microsoft.com/office/officeart/2008/layout/CaptionedPictures"/>
    <dgm:cxn modelId="{64ADAE1F-FC6E-4F33-8822-A6E3607FE66F}" type="presParOf" srcId="{F754D8A0-5C44-44E6-BC6F-12A652A56E80}" destId="{2E83584F-15A5-4CB1-B426-648F2FA9B9E4}" srcOrd="0" destOrd="0" presId="urn:microsoft.com/office/officeart/2008/layout/CaptionedPictures"/>
    <dgm:cxn modelId="{BEF62A03-8B73-495A-9665-124A00BE7F21}" type="presParOf" srcId="{F754D8A0-5C44-44E6-BC6F-12A652A56E80}" destId="{DA78262C-56E6-4ADC-A341-7D70A070B4DE}" srcOrd="1" destOrd="0" presId="urn:microsoft.com/office/officeart/2008/layout/CaptionedPictures"/>
    <dgm:cxn modelId="{6C1F1D05-7EC1-4290-8F17-5CD89E3CD994}" type="presParOf" srcId="{214E153C-A507-4B0E-8AB2-390B33049CAC}" destId="{79C5EF79-3784-4302-B26F-434D151B61C7}" srcOrd="3" destOrd="0" presId="urn:microsoft.com/office/officeart/2008/layout/CaptionedPictures"/>
    <dgm:cxn modelId="{1439521F-D408-4BED-9EE5-D4D0AEA4A78D}" type="presParOf" srcId="{214E153C-A507-4B0E-8AB2-390B33049CAC}" destId="{5EA86834-1127-4C0F-A849-ED949D3C45DC}" srcOrd="4" destOrd="0" presId="urn:microsoft.com/office/officeart/2008/layout/CaptionedPictures"/>
    <dgm:cxn modelId="{5D7648F8-606C-4EE6-ADD8-C04E3B75CDCB}" type="presParOf" srcId="{5EA86834-1127-4C0F-A849-ED949D3C45DC}" destId="{9DC22433-4553-4BE7-9E0F-11B3FD6086E4}" srcOrd="0" destOrd="0" presId="urn:microsoft.com/office/officeart/2008/layout/CaptionedPictures"/>
    <dgm:cxn modelId="{CA3A1BE8-C757-4706-895F-A44D0870BBA5}" type="presParOf" srcId="{5EA86834-1127-4C0F-A849-ED949D3C45DC}" destId="{AAAA38FA-06B3-4877-9368-485E1A71CB2C}" srcOrd="1" destOrd="0" presId="urn:microsoft.com/office/officeart/2008/layout/CaptionedPictures"/>
    <dgm:cxn modelId="{81E001FD-C4C1-46ED-8D7E-AFFF85AD0812}" type="presParOf" srcId="{5EA86834-1127-4C0F-A849-ED949D3C45DC}" destId="{E23249E8-32C7-4E25-8538-8FA841672EEB}" srcOrd="2" destOrd="0" presId="urn:microsoft.com/office/officeart/2008/layout/CaptionedPictures"/>
    <dgm:cxn modelId="{6CA4F477-BE8B-4115-92B8-52FBC66DE74B}" type="presParOf" srcId="{E23249E8-32C7-4E25-8538-8FA841672EEB}" destId="{6B6B9356-299A-45AE-B4D2-BE4E654048CF}" srcOrd="0" destOrd="0" presId="urn:microsoft.com/office/officeart/2008/layout/CaptionedPictures"/>
    <dgm:cxn modelId="{B6952B37-DAB1-45A4-B402-6C0A1FE6B05F}" type="presParOf" srcId="{E23249E8-32C7-4E25-8538-8FA841672EEB}" destId="{DE6C3728-526A-44B2-90F1-6A882B4929E3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FF66757-8E75-454E-A8BF-C078E97F6286}" type="doc">
      <dgm:prSet loTypeId="urn:microsoft.com/office/officeart/2008/layout/CaptionedPictures" loCatId="picture" qsTypeId="urn:microsoft.com/office/officeart/2005/8/quickstyle/simple1" qsCatId="simple" csTypeId="urn:microsoft.com/office/officeart/2005/8/colors/colorful2" csCatId="colorful" phldr="1"/>
      <dgm:spPr/>
    </dgm:pt>
    <dgm:pt modelId="{35104E7C-E03A-4166-86BB-419E24B7EBC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Pt. Madan Mohan Malviya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A9DCFE4-EE26-40F7-84B9-557D8BB61519}" type="parTrans" cxnId="{5F7E859C-DAA2-49B1-A85F-BAFEFB54369D}">
      <dgm:prSet/>
      <dgm:spPr/>
      <dgm:t>
        <a:bodyPr/>
        <a:lstStyle/>
        <a:p>
          <a:endParaRPr lang="en-US"/>
        </a:p>
      </dgm:t>
    </dgm:pt>
    <dgm:pt modelId="{A8B055F9-4D4F-4628-B018-0BD272970747}" type="sibTrans" cxnId="{5F7E859C-DAA2-49B1-A85F-BAFEFB54369D}">
      <dgm:prSet/>
      <dgm:spPr/>
      <dgm:t>
        <a:bodyPr/>
        <a:lstStyle/>
        <a:p>
          <a:endParaRPr lang="en-US"/>
        </a:p>
      </dgm:t>
    </dgm:pt>
    <dgm:pt modelId="{F18EF63A-5E84-4B5C-83CC-6B5C8AA7D79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Dr. </a:t>
          </a:r>
          <a:r>
            <a:rPr lang="en-US" dirty="0" err="1" smtClean="0">
              <a:latin typeface="Franklin Gothic Medium Cond" panose="020B0606030402020204" pitchFamily="34" charset="0"/>
            </a:rPr>
            <a:t>Shyama</a:t>
          </a:r>
          <a:r>
            <a:rPr lang="en-US" dirty="0" smtClean="0">
              <a:latin typeface="Franklin Gothic Medium Cond" panose="020B0606030402020204" pitchFamily="34" charset="0"/>
            </a:rPr>
            <a:t> Prasad </a:t>
          </a:r>
          <a:r>
            <a:rPr lang="en-US" dirty="0" err="1" smtClean="0">
              <a:latin typeface="Franklin Gothic Medium Cond" panose="020B0606030402020204" pitchFamily="34" charset="0"/>
            </a:rPr>
            <a:t>Mukhrjee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01477B8-00AB-49BB-A45F-DA595C5AB351}" type="parTrans" cxnId="{00149C02-631B-49A9-A409-33EF6715A741}">
      <dgm:prSet/>
      <dgm:spPr/>
      <dgm:t>
        <a:bodyPr/>
        <a:lstStyle/>
        <a:p>
          <a:endParaRPr lang="en-US"/>
        </a:p>
      </dgm:t>
    </dgm:pt>
    <dgm:pt modelId="{05E06923-9361-4FE8-9ECF-AC1756549BCA}" type="sibTrans" cxnId="{00149C02-631B-49A9-A409-33EF6715A741}">
      <dgm:prSet/>
      <dgm:spPr/>
      <dgm:t>
        <a:bodyPr/>
        <a:lstStyle/>
        <a:p>
          <a:endParaRPr lang="en-US"/>
        </a:p>
      </dgm:t>
    </dgm:pt>
    <dgm:pt modelId="{5D39E2D2-34C4-4C90-9065-23DA2CB3B03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Pt. Din Dayal Upadhyaya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C0140C0-77B4-4C06-92CA-0EB3015B9970}" type="parTrans" cxnId="{BA8F69DE-7CB0-40AD-9029-89D35ED19734}">
      <dgm:prSet/>
      <dgm:spPr/>
      <dgm:t>
        <a:bodyPr/>
        <a:lstStyle/>
        <a:p>
          <a:endParaRPr lang="en-US"/>
        </a:p>
      </dgm:t>
    </dgm:pt>
    <dgm:pt modelId="{D95B9EE5-BC62-4541-9103-9CF13E8DBB58}" type="sibTrans" cxnId="{BA8F69DE-7CB0-40AD-9029-89D35ED19734}">
      <dgm:prSet/>
      <dgm:spPr/>
      <dgm:t>
        <a:bodyPr/>
        <a:lstStyle/>
        <a:p>
          <a:endParaRPr lang="en-US"/>
        </a:p>
      </dgm:t>
    </dgm:pt>
    <dgm:pt modelId="{214E153C-A507-4B0E-8AB2-390B33049CAC}" type="pres">
      <dgm:prSet presAssocID="{5FF66757-8E75-454E-A8BF-C078E97F6286}" presName="Name0" presStyleCnt="0">
        <dgm:presLayoutVars>
          <dgm:chMax/>
          <dgm:chPref/>
          <dgm:dir/>
        </dgm:presLayoutVars>
      </dgm:prSet>
      <dgm:spPr/>
    </dgm:pt>
    <dgm:pt modelId="{118572C9-23EA-4512-99A8-6F1703772666}" type="pres">
      <dgm:prSet presAssocID="{35104E7C-E03A-4166-86BB-419E24B7EBC8}" presName="composite" presStyleCnt="0">
        <dgm:presLayoutVars>
          <dgm:chMax val="1"/>
          <dgm:chPref val="1"/>
        </dgm:presLayoutVars>
      </dgm:prSet>
      <dgm:spPr/>
    </dgm:pt>
    <dgm:pt modelId="{F6065638-78B3-440C-A641-6A5BD3968301}" type="pres">
      <dgm:prSet presAssocID="{35104E7C-E03A-4166-86BB-419E24B7EBC8}" presName="Accent" presStyleLbl="trAlignAcc1" presStyleIdx="0" presStyleCnt="3">
        <dgm:presLayoutVars>
          <dgm:chMax val="0"/>
          <dgm:chPref val="0"/>
        </dgm:presLayoutVars>
      </dgm:prSet>
      <dgm:spPr/>
    </dgm:pt>
    <dgm:pt modelId="{B22B292C-122E-4265-90CB-0ABD493816AF}" type="pres">
      <dgm:prSet presAssocID="{35104E7C-E03A-4166-86BB-419E24B7EBC8}" presName="Image" presStyleLbl="alignImgPlace1" presStyleIdx="0" presStyleCnt="3" custScaleX="6495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144180B-3E24-41AD-B671-8DA167964783}" type="pres">
      <dgm:prSet presAssocID="{35104E7C-E03A-4166-86BB-419E24B7EBC8}" presName="ChildComposite" presStyleCnt="0"/>
      <dgm:spPr/>
    </dgm:pt>
    <dgm:pt modelId="{DCE37CC1-D71A-4C44-827D-ED8DF5C57124}" type="pres">
      <dgm:prSet presAssocID="{35104E7C-E03A-4166-86BB-419E24B7EBC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693A55E-2439-4963-847A-A2B0DB7622A6}" type="pres">
      <dgm:prSet presAssocID="{35104E7C-E03A-4166-86BB-419E24B7EBC8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209C16-BD0C-4C0C-9A38-BDA34DE83222}" type="pres">
      <dgm:prSet presAssocID="{A8B055F9-4D4F-4628-B018-0BD272970747}" presName="sibTrans" presStyleCnt="0"/>
      <dgm:spPr/>
    </dgm:pt>
    <dgm:pt modelId="{8A87D3C8-8A24-45A0-8C55-66C617A5E5F6}" type="pres">
      <dgm:prSet presAssocID="{F18EF63A-5E84-4B5C-83CC-6B5C8AA7D796}" presName="composite" presStyleCnt="0">
        <dgm:presLayoutVars>
          <dgm:chMax val="1"/>
          <dgm:chPref val="1"/>
        </dgm:presLayoutVars>
      </dgm:prSet>
      <dgm:spPr/>
    </dgm:pt>
    <dgm:pt modelId="{ADD2B00F-922A-4F16-9CDF-3255F12F4F76}" type="pres">
      <dgm:prSet presAssocID="{F18EF63A-5E84-4B5C-83CC-6B5C8AA7D796}" presName="Accent" presStyleLbl="trAlignAcc1" presStyleIdx="1" presStyleCnt="3">
        <dgm:presLayoutVars>
          <dgm:chMax val="0"/>
          <dgm:chPref val="0"/>
        </dgm:presLayoutVars>
      </dgm:prSet>
      <dgm:spPr/>
    </dgm:pt>
    <dgm:pt modelId="{228080FC-6D03-4C49-999D-4EEC28D0DB2A}" type="pres">
      <dgm:prSet presAssocID="{F18EF63A-5E84-4B5C-83CC-6B5C8AA7D796}" presName="Image" presStyleLbl="alignImgPlace1" presStyleIdx="1" presStyleCnt="3" custScaleX="6220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754D8A0-5C44-44E6-BC6F-12A652A56E80}" type="pres">
      <dgm:prSet presAssocID="{F18EF63A-5E84-4B5C-83CC-6B5C8AA7D796}" presName="ChildComposite" presStyleCnt="0"/>
      <dgm:spPr/>
    </dgm:pt>
    <dgm:pt modelId="{2E83584F-15A5-4CB1-B426-648F2FA9B9E4}" type="pres">
      <dgm:prSet presAssocID="{F18EF63A-5E84-4B5C-83CC-6B5C8AA7D79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A78262C-56E6-4ADC-A341-7D70A070B4DE}" type="pres">
      <dgm:prSet presAssocID="{F18EF63A-5E84-4B5C-83CC-6B5C8AA7D796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5EF79-3784-4302-B26F-434D151B61C7}" type="pres">
      <dgm:prSet presAssocID="{05E06923-9361-4FE8-9ECF-AC1756549BCA}" presName="sibTrans" presStyleCnt="0"/>
      <dgm:spPr/>
    </dgm:pt>
    <dgm:pt modelId="{5EA86834-1127-4C0F-A849-ED949D3C45DC}" type="pres">
      <dgm:prSet presAssocID="{5D39E2D2-34C4-4C90-9065-23DA2CB3B035}" presName="composite" presStyleCnt="0">
        <dgm:presLayoutVars>
          <dgm:chMax val="1"/>
          <dgm:chPref val="1"/>
        </dgm:presLayoutVars>
      </dgm:prSet>
      <dgm:spPr/>
    </dgm:pt>
    <dgm:pt modelId="{9DC22433-4553-4BE7-9E0F-11B3FD6086E4}" type="pres">
      <dgm:prSet presAssocID="{5D39E2D2-34C4-4C90-9065-23DA2CB3B035}" presName="Accent" presStyleLbl="trAlignAcc1" presStyleIdx="2" presStyleCnt="3">
        <dgm:presLayoutVars>
          <dgm:chMax val="0"/>
          <dgm:chPref val="0"/>
        </dgm:presLayoutVars>
      </dgm:prSet>
      <dgm:spPr>
        <a:solidFill>
          <a:schemeClr val="accent2">
            <a:alpha val="40000"/>
          </a:schemeClr>
        </a:solidFill>
      </dgm:spPr>
    </dgm:pt>
    <dgm:pt modelId="{AAAA38FA-06B3-4877-9368-485E1A71CB2C}" type="pres">
      <dgm:prSet presAssocID="{5D39E2D2-34C4-4C90-9065-23DA2CB3B035}" presName="Image" presStyleLbl="alignImgPlace1" presStyleIdx="2" presStyleCnt="3" custScaleX="66827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23249E8-32C7-4E25-8538-8FA841672EEB}" type="pres">
      <dgm:prSet presAssocID="{5D39E2D2-34C4-4C90-9065-23DA2CB3B035}" presName="ChildComposite" presStyleCnt="0"/>
      <dgm:spPr/>
    </dgm:pt>
    <dgm:pt modelId="{6B6B9356-299A-45AE-B4D2-BE4E654048CF}" type="pres">
      <dgm:prSet presAssocID="{5D39E2D2-34C4-4C90-9065-23DA2CB3B03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E6C3728-526A-44B2-90F1-6A882B4929E3}" type="pres">
      <dgm:prSet presAssocID="{5D39E2D2-34C4-4C90-9065-23DA2CB3B035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615554-BB4D-4733-8E69-1F15BF55F9B7}" type="presOf" srcId="{35104E7C-E03A-4166-86BB-419E24B7EBC8}" destId="{7693A55E-2439-4963-847A-A2B0DB7622A6}" srcOrd="0" destOrd="0" presId="urn:microsoft.com/office/officeart/2008/layout/CaptionedPictures"/>
    <dgm:cxn modelId="{5F7E859C-DAA2-49B1-A85F-BAFEFB54369D}" srcId="{5FF66757-8E75-454E-A8BF-C078E97F6286}" destId="{35104E7C-E03A-4166-86BB-419E24B7EBC8}" srcOrd="0" destOrd="0" parTransId="{6A9DCFE4-EE26-40F7-84B9-557D8BB61519}" sibTransId="{A8B055F9-4D4F-4628-B018-0BD272970747}"/>
    <dgm:cxn modelId="{00149C02-631B-49A9-A409-33EF6715A741}" srcId="{5FF66757-8E75-454E-A8BF-C078E97F6286}" destId="{F18EF63A-5E84-4B5C-83CC-6B5C8AA7D796}" srcOrd="1" destOrd="0" parTransId="{F01477B8-00AB-49BB-A45F-DA595C5AB351}" sibTransId="{05E06923-9361-4FE8-9ECF-AC1756549BCA}"/>
    <dgm:cxn modelId="{AF64DFE6-B036-4527-85E6-48D38AA6A31C}" type="presOf" srcId="{5FF66757-8E75-454E-A8BF-C078E97F6286}" destId="{214E153C-A507-4B0E-8AB2-390B33049CAC}" srcOrd="0" destOrd="0" presId="urn:microsoft.com/office/officeart/2008/layout/CaptionedPictures"/>
    <dgm:cxn modelId="{F88274B9-B129-4771-86F5-029E7827F915}" type="presOf" srcId="{F18EF63A-5E84-4B5C-83CC-6B5C8AA7D796}" destId="{DA78262C-56E6-4ADC-A341-7D70A070B4DE}" srcOrd="0" destOrd="0" presId="urn:microsoft.com/office/officeart/2008/layout/CaptionedPictures"/>
    <dgm:cxn modelId="{30A9B00D-B417-4068-B269-84215204756B}" type="presOf" srcId="{5D39E2D2-34C4-4C90-9065-23DA2CB3B035}" destId="{DE6C3728-526A-44B2-90F1-6A882B4929E3}" srcOrd="0" destOrd="0" presId="urn:microsoft.com/office/officeart/2008/layout/CaptionedPictures"/>
    <dgm:cxn modelId="{BA8F69DE-7CB0-40AD-9029-89D35ED19734}" srcId="{5FF66757-8E75-454E-A8BF-C078E97F6286}" destId="{5D39E2D2-34C4-4C90-9065-23DA2CB3B035}" srcOrd="2" destOrd="0" parTransId="{AC0140C0-77B4-4C06-92CA-0EB3015B9970}" sibTransId="{D95B9EE5-BC62-4541-9103-9CF13E8DBB58}"/>
    <dgm:cxn modelId="{8C743E1F-8ADA-4057-A7C0-58ACF12A1483}" type="presParOf" srcId="{214E153C-A507-4B0E-8AB2-390B33049CAC}" destId="{118572C9-23EA-4512-99A8-6F1703772666}" srcOrd="0" destOrd="0" presId="urn:microsoft.com/office/officeart/2008/layout/CaptionedPictures"/>
    <dgm:cxn modelId="{B041F382-8C47-4BB1-916E-9EC1536F276E}" type="presParOf" srcId="{118572C9-23EA-4512-99A8-6F1703772666}" destId="{F6065638-78B3-440C-A641-6A5BD3968301}" srcOrd="0" destOrd="0" presId="urn:microsoft.com/office/officeart/2008/layout/CaptionedPictures"/>
    <dgm:cxn modelId="{2BEAA76C-29DE-41EB-BCCA-ACDBF3B9B565}" type="presParOf" srcId="{118572C9-23EA-4512-99A8-6F1703772666}" destId="{B22B292C-122E-4265-90CB-0ABD493816AF}" srcOrd="1" destOrd="0" presId="urn:microsoft.com/office/officeart/2008/layout/CaptionedPictures"/>
    <dgm:cxn modelId="{93B00D95-3915-4C40-88F9-42DCE22498C5}" type="presParOf" srcId="{118572C9-23EA-4512-99A8-6F1703772666}" destId="{6144180B-3E24-41AD-B671-8DA167964783}" srcOrd="2" destOrd="0" presId="urn:microsoft.com/office/officeart/2008/layout/CaptionedPictures"/>
    <dgm:cxn modelId="{5AEA69CC-CE92-4E40-99E4-DC7EAF64F408}" type="presParOf" srcId="{6144180B-3E24-41AD-B671-8DA167964783}" destId="{DCE37CC1-D71A-4C44-827D-ED8DF5C57124}" srcOrd="0" destOrd="0" presId="urn:microsoft.com/office/officeart/2008/layout/CaptionedPictures"/>
    <dgm:cxn modelId="{32FF9522-F8E0-4BA7-BA2D-C5CFF6D066D5}" type="presParOf" srcId="{6144180B-3E24-41AD-B671-8DA167964783}" destId="{7693A55E-2439-4963-847A-A2B0DB7622A6}" srcOrd="1" destOrd="0" presId="urn:microsoft.com/office/officeart/2008/layout/CaptionedPictures"/>
    <dgm:cxn modelId="{856A9E28-B108-4125-A296-E082D489D3BB}" type="presParOf" srcId="{214E153C-A507-4B0E-8AB2-390B33049CAC}" destId="{25209C16-BD0C-4C0C-9A38-BDA34DE83222}" srcOrd="1" destOrd="0" presId="urn:microsoft.com/office/officeart/2008/layout/CaptionedPictures"/>
    <dgm:cxn modelId="{E0B3C444-F08E-4D1D-85EE-679AAAB215CF}" type="presParOf" srcId="{214E153C-A507-4B0E-8AB2-390B33049CAC}" destId="{8A87D3C8-8A24-45A0-8C55-66C617A5E5F6}" srcOrd="2" destOrd="0" presId="urn:microsoft.com/office/officeart/2008/layout/CaptionedPictures"/>
    <dgm:cxn modelId="{E34904A1-B7A7-4A52-9F63-CEADA89E8609}" type="presParOf" srcId="{8A87D3C8-8A24-45A0-8C55-66C617A5E5F6}" destId="{ADD2B00F-922A-4F16-9CDF-3255F12F4F76}" srcOrd="0" destOrd="0" presId="urn:microsoft.com/office/officeart/2008/layout/CaptionedPictures"/>
    <dgm:cxn modelId="{37344922-70FF-444F-93F2-E4DB0B0040B1}" type="presParOf" srcId="{8A87D3C8-8A24-45A0-8C55-66C617A5E5F6}" destId="{228080FC-6D03-4C49-999D-4EEC28D0DB2A}" srcOrd="1" destOrd="0" presId="urn:microsoft.com/office/officeart/2008/layout/CaptionedPictures"/>
    <dgm:cxn modelId="{AC5B661F-7855-4BFE-9A0A-225BBC66D118}" type="presParOf" srcId="{8A87D3C8-8A24-45A0-8C55-66C617A5E5F6}" destId="{F754D8A0-5C44-44E6-BC6F-12A652A56E80}" srcOrd="2" destOrd="0" presId="urn:microsoft.com/office/officeart/2008/layout/CaptionedPictures"/>
    <dgm:cxn modelId="{B18A338C-A0B9-4AC6-9F32-A4DA481C3992}" type="presParOf" srcId="{F754D8A0-5C44-44E6-BC6F-12A652A56E80}" destId="{2E83584F-15A5-4CB1-B426-648F2FA9B9E4}" srcOrd="0" destOrd="0" presId="urn:microsoft.com/office/officeart/2008/layout/CaptionedPictures"/>
    <dgm:cxn modelId="{1409134D-88A0-4580-A6C6-10CDDA8AF778}" type="presParOf" srcId="{F754D8A0-5C44-44E6-BC6F-12A652A56E80}" destId="{DA78262C-56E6-4ADC-A341-7D70A070B4DE}" srcOrd="1" destOrd="0" presId="urn:microsoft.com/office/officeart/2008/layout/CaptionedPictures"/>
    <dgm:cxn modelId="{481331AF-F7E3-4E2B-A6F6-3FD673A4DC3D}" type="presParOf" srcId="{214E153C-A507-4B0E-8AB2-390B33049CAC}" destId="{79C5EF79-3784-4302-B26F-434D151B61C7}" srcOrd="3" destOrd="0" presId="urn:microsoft.com/office/officeart/2008/layout/CaptionedPictures"/>
    <dgm:cxn modelId="{9E9AEC57-1AF2-4B49-B89D-F233561F01E1}" type="presParOf" srcId="{214E153C-A507-4B0E-8AB2-390B33049CAC}" destId="{5EA86834-1127-4C0F-A849-ED949D3C45DC}" srcOrd="4" destOrd="0" presId="urn:microsoft.com/office/officeart/2008/layout/CaptionedPictures"/>
    <dgm:cxn modelId="{19ED3643-C92B-4018-836D-3750047EA024}" type="presParOf" srcId="{5EA86834-1127-4C0F-A849-ED949D3C45DC}" destId="{9DC22433-4553-4BE7-9E0F-11B3FD6086E4}" srcOrd="0" destOrd="0" presId="urn:microsoft.com/office/officeart/2008/layout/CaptionedPictures"/>
    <dgm:cxn modelId="{2A4026FA-5F0A-4C0D-A74F-8A8F52BE7AB1}" type="presParOf" srcId="{5EA86834-1127-4C0F-A849-ED949D3C45DC}" destId="{AAAA38FA-06B3-4877-9368-485E1A71CB2C}" srcOrd="1" destOrd="0" presId="urn:microsoft.com/office/officeart/2008/layout/CaptionedPictures"/>
    <dgm:cxn modelId="{51DD95C5-B301-44BC-86E0-4B0382F364DC}" type="presParOf" srcId="{5EA86834-1127-4C0F-A849-ED949D3C45DC}" destId="{E23249E8-32C7-4E25-8538-8FA841672EEB}" srcOrd="2" destOrd="0" presId="urn:microsoft.com/office/officeart/2008/layout/CaptionedPictures"/>
    <dgm:cxn modelId="{3134FFC7-2A68-485C-AD98-2ED081ACD9D8}" type="presParOf" srcId="{E23249E8-32C7-4E25-8538-8FA841672EEB}" destId="{6B6B9356-299A-45AE-B4D2-BE4E654048CF}" srcOrd="0" destOrd="0" presId="urn:microsoft.com/office/officeart/2008/layout/CaptionedPictures"/>
    <dgm:cxn modelId="{9CB51461-7639-4146-8CBE-B5425B92FA6B}" type="presParOf" srcId="{E23249E8-32C7-4E25-8538-8FA841672EEB}" destId="{DE6C3728-526A-44B2-90F1-6A882B4929E3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D0D6A-3074-494C-842E-D42B5E7DBE38}" type="doc">
      <dgm:prSet loTypeId="urn:microsoft.com/office/officeart/2005/8/layout/lProcess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9F5CAF-491D-465E-893D-1E0722809BB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Component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46AE33D9-C698-410C-B37E-1B0A7AE8786D}" type="parTrans" cxnId="{D7EDAC01-9108-41B9-A37E-674A67B4C595}">
      <dgm:prSet/>
      <dgm:spPr/>
      <dgm:t>
        <a:bodyPr/>
        <a:lstStyle/>
        <a:p>
          <a:endParaRPr lang="en-US"/>
        </a:p>
      </dgm:t>
    </dgm:pt>
    <dgm:pt modelId="{A0656967-1414-498B-AB72-B51D62E4F338}" type="sibTrans" cxnId="{D7EDAC01-9108-41B9-A37E-674A67B4C595}">
      <dgm:prSet/>
      <dgm:spPr/>
      <dgm:t>
        <a:bodyPr/>
        <a:lstStyle/>
        <a:p>
          <a:endParaRPr lang="en-US"/>
        </a:p>
      </dgm:t>
    </dgm:pt>
    <dgm:pt modelId="{BB259E44-3E1B-43D9-BE12-E28FF7C03FC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FEF6220-C505-484A-AB68-D8901093954E}" type="parTrans" cxnId="{82B32E51-C7DF-4F2E-9351-7178A446FEB1}">
      <dgm:prSet/>
      <dgm:spPr/>
      <dgm:t>
        <a:bodyPr/>
        <a:lstStyle/>
        <a:p>
          <a:endParaRPr lang="en-US"/>
        </a:p>
      </dgm:t>
    </dgm:pt>
    <dgm:pt modelId="{8B95053D-03A3-4E00-8297-1DA8212D809D}" type="sibTrans" cxnId="{82B32E51-C7DF-4F2E-9351-7178A446FEB1}">
      <dgm:prSet/>
      <dgm:spPr/>
      <dgm:t>
        <a:bodyPr/>
        <a:lstStyle/>
        <a:p>
          <a:endParaRPr lang="en-US"/>
        </a:p>
      </dgm:t>
    </dgm:pt>
    <dgm:pt modelId="{D73FE5E3-8B8C-4848-AABB-5A7D1D6621E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State | Co.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49F3CA7-04B1-4E30-A09B-AD69CBB8BFC3}" type="parTrans" cxnId="{4E8FEC14-028F-4E80-9630-80F9CBDB9B61}">
      <dgm:prSet/>
      <dgm:spPr/>
      <dgm:t>
        <a:bodyPr/>
        <a:lstStyle/>
        <a:p>
          <a:endParaRPr lang="en-US"/>
        </a:p>
      </dgm:t>
    </dgm:pt>
    <dgm:pt modelId="{D33B5CE7-86E6-42BE-B8DC-F1F66320682C}" type="sibTrans" cxnId="{4E8FEC14-028F-4E80-9630-80F9CBDB9B61}">
      <dgm:prSet/>
      <dgm:spPr/>
      <dgm:t>
        <a:bodyPr/>
        <a:lstStyle/>
        <a:p>
          <a:endParaRPr lang="en-US"/>
        </a:p>
      </dgm:t>
    </dgm:pt>
    <dgm:pt modelId="{61695006-15B6-4533-B9A2-F336474B273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Loan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E0AE95F-73CB-42DB-BB70-F3DE894BA0EC}" type="parTrans" cxnId="{F803FF96-F5D3-484B-9019-2B7F14EAEDEB}">
      <dgm:prSet/>
      <dgm:spPr/>
      <dgm:t>
        <a:bodyPr/>
        <a:lstStyle/>
        <a:p>
          <a:endParaRPr lang="en-US"/>
        </a:p>
      </dgm:t>
    </dgm:pt>
    <dgm:pt modelId="{BAD68A36-78A0-40D0-85AF-5018CEC27A92}" type="sibTrans" cxnId="{F803FF96-F5D3-484B-9019-2B7F14EAEDEB}">
      <dgm:prSet/>
      <dgm:spPr/>
      <dgm:t>
        <a:bodyPr/>
        <a:lstStyle/>
        <a:p>
          <a:endParaRPr lang="en-US"/>
        </a:p>
      </dgm:t>
    </dgm:pt>
    <dgm:pt modelId="{BC683133-4DA1-4DC4-BAFB-BA35FC5ED0C7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Sp.Cat</a:t>
          </a:r>
          <a:r>
            <a:rPr lang="en-US" dirty="0" smtClean="0">
              <a:latin typeface="Franklin Gothic Medium Cond" panose="020B0606030402020204" pitchFamily="34" charset="0"/>
            </a:rPr>
            <a:t>. States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63BF219-922C-4576-A771-1EF1DC5A93FE}" type="parTrans" cxnId="{868ADBA2-F3A6-4EDB-89C2-73873B8145BD}">
      <dgm:prSet/>
      <dgm:spPr/>
      <dgm:t>
        <a:bodyPr/>
        <a:lstStyle/>
        <a:p>
          <a:endParaRPr lang="en-US"/>
        </a:p>
      </dgm:t>
    </dgm:pt>
    <dgm:pt modelId="{72DB367F-62F4-49F0-AA5D-B7C095B25BC4}" type="sibTrans" cxnId="{868ADBA2-F3A6-4EDB-89C2-73873B8145BD}">
      <dgm:prSet/>
      <dgm:spPr/>
      <dgm:t>
        <a:bodyPr/>
        <a:lstStyle/>
        <a:p>
          <a:endParaRPr lang="en-US"/>
        </a:p>
      </dgm:t>
    </dgm:pt>
    <dgm:pt modelId="{C7BFCE21-4EE1-41E8-9526-E2E88CFD235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85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F7D477A-D263-4613-A745-6A4AFF4E6659}" type="parTrans" cxnId="{55669ED9-9F67-44DF-B8E4-CD5A345904AE}">
      <dgm:prSet/>
      <dgm:spPr/>
      <dgm:t>
        <a:bodyPr/>
        <a:lstStyle/>
        <a:p>
          <a:endParaRPr lang="en-US"/>
        </a:p>
      </dgm:t>
    </dgm:pt>
    <dgm:pt modelId="{B55FE9C8-5DA7-49A4-AE9F-AE1B5B444D07}" type="sibTrans" cxnId="{55669ED9-9F67-44DF-B8E4-CD5A345904AE}">
      <dgm:prSet/>
      <dgm:spPr/>
      <dgm:t>
        <a:bodyPr/>
        <a:lstStyle/>
        <a:p>
          <a:endParaRPr lang="en-US"/>
        </a:p>
      </dgm:t>
    </dgm:pt>
    <dgm:pt modelId="{F02E9C25-3B50-4DAD-B358-3BA9308EA38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5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31402FA-0D5D-45EA-8DC6-28EEE408CFD2}" type="parTrans" cxnId="{422F4242-96D5-4041-97CF-478DAB24F589}">
      <dgm:prSet/>
      <dgm:spPr/>
      <dgm:t>
        <a:bodyPr/>
        <a:lstStyle/>
        <a:p>
          <a:endParaRPr lang="en-US"/>
        </a:p>
      </dgm:t>
    </dgm:pt>
    <dgm:pt modelId="{2FA6B341-AC5B-40DB-AB91-122CB16B6622}" type="sibTrans" cxnId="{422F4242-96D5-4041-97CF-478DAB24F589}">
      <dgm:prSet/>
      <dgm:spPr/>
      <dgm:t>
        <a:bodyPr/>
        <a:lstStyle/>
        <a:p>
          <a:endParaRPr lang="en-US"/>
        </a:p>
      </dgm:t>
    </dgm:pt>
    <dgm:pt modelId="{B94B6BEC-D4AE-4F59-B36B-8A9E274CB2B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10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F7B017C-A284-4DF9-83BE-322A366AD0A8}" type="parTrans" cxnId="{606744DD-8FA1-4531-B999-AD8F97B5EF7E}">
      <dgm:prSet/>
      <dgm:spPr/>
      <dgm:t>
        <a:bodyPr/>
        <a:lstStyle/>
        <a:p>
          <a:endParaRPr lang="en-US"/>
        </a:p>
      </dgm:t>
    </dgm:pt>
    <dgm:pt modelId="{736944F5-2192-4D8A-B9A9-09F5D453354D}" type="sibTrans" cxnId="{606744DD-8FA1-4531-B999-AD8F97B5EF7E}">
      <dgm:prSet/>
      <dgm:spPr/>
      <dgm:t>
        <a:bodyPr/>
        <a:lstStyle/>
        <a:p>
          <a:endParaRPr lang="en-US"/>
        </a:p>
      </dgm:t>
    </dgm:pt>
    <dgm:pt modelId="{FC31C2E4-90BD-46A1-ABAF-99BC2156D7E6}" type="pres">
      <dgm:prSet presAssocID="{D4BD0D6A-3074-494C-842E-D42B5E7DBE3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175732-3393-4315-A738-D144C6B888B1}" type="pres">
      <dgm:prSet presAssocID="{569F5CAF-491D-465E-893D-1E0722809BBF}" presName="compNode" presStyleCnt="0"/>
      <dgm:spPr/>
    </dgm:pt>
    <dgm:pt modelId="{186202AE-7BDB-4AF5-9EA1-4BEA9F6C2ECE}" type="pres">
      <dgm:prSet presAssocID="{569F5CAF-491D-465E-893D-1E0722809BBF}" presName="aNode" presStyleLbl="bgShp" presStyleIdx="0" presStyleCnt="2"/>
      <dgm:spPr/>
      <dgm:t>
        <a:bodyPr/>
        <a:lstStyle/>
        <a:p>
          <a:endParaRPr lang="en-US"/>
        </a:p>
      </dgm:t>
    </dgm:pt>
    <dgm:pt modelId="{9D4C36CE-C1D4-485C-8D73-2431BEA02587}" type="pres">
      <dgm:prSet presAssocID="{569F5CAF-491D-465E-893D-1E0722809BBF}" presName="textNode" presStyleLbl="bgShp" presStyleIdx="0" presStyleCnt="2"/>
      <dgm:spPr/>
      <dgm:t>
        <a:bodyPr/>
        <a:lstStyle/>
        <a:p>
          <a:endParaRPr lang="en-US"/>
        </a:p>
      </dgm:t>
    </dgm:pt>
    <dgm:pt modelId="{41DD967B-E586-426B-BBE0-F9B06A2E099D}" type="pres">
      <dgm:prSet presAssocID="{569F5CAF-491D-465E-893D-1E0722809BBF}" presName="compChildNode" presStyleCnt="0"/>
      <dgm:spPr/>
    </dgm:pt>
    <dgm:pt modelId="{68D2DCED-546A-4D0D-B8BA-801832FEBEFE}" type="pres">
      <dgm:prSet presAssocID="{569F5CAF-491D-465E-893D-1E0722809BBF}" presName="theInnerList" presStyleCnt="0"/>
      <dgm:spPr/>
    </dgm:pt>
    <dgm:pt modelId="{B7764355-3B79-46A4-A066-761FD8DA1DD2}" type="pres">
      <dgm:prSet presAssocID="{BB259E44-3E1B-43D9-BE12-E28FF7C03FC3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C95BC-2C79-41E8-840C-5C0B266C036F}" type="pres">
      <dgm:prSet presAssocID="{BB259E44-3E1B-43D9-BE12-E28FF7C03FC3}" presName="aSpace2" presStyleCnt="0"/>
      <dgm:spPr/>
    </dgm:pt>
    <dgm:pt modelId="{B4E0EEC5-4750-48F0-8ACF-16418929BA4A}" type="pres">
      <dgm:prSet presAssocID="{D73FE5E3-8B8C-4848-AABB-5A7D1D6621ED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33734-6D24-40DC-8B64-B8E8097E8842}" type="pres">
      <dgm:prSet presAssocID="{D73FE5E3-8B8C-4848-AABB-5A7D1D6621ED}" presName="aSpace2" presStyleCnt="0"/>
      <dgm:spPr/>
    </dgm:pt>
    <dgm:pt modelId="{EEA40925-767B-43DC-ABB8-4BE574F6D357}" type="pres">
      <dgm:prSet presAssocID="{61695006-15B6-4533-B9A2-F336474B273F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E6975-5AA2-468C-8040-21A945199021}" type="pres">
      <dgm:prSet presAssocID="{569F5CAF-491D-465E-893D-1E0722809BBF}" presName="aSpace" presStyleCnt="0"/>
      <dgm:spPr/>
    </dgm:pt>
    <dgm:pt modelId="{DEB559DE-88CA-4726-870F-81CE613F9F12}" type="pres">
      <dgm:prSet presAssocID="{BC683133-4DA1-4DC4-BAFB-BA35FC5ED0C7}" presName="compNode" presStyleCnt="0"/>
      <dgm:spPr/>
    </dgm:pt>
    <dgm:pt modelId="{37DEBCEB-9B35-4E48-B6F3-AC24ED3729BE}" type="pres">
      <dgm:prSet presAssocID="{BC683133-4DA1-4DC4-BAFB-BA35FC5ED0C7}" presName="aNode" presStyleLbl="bgShp" presStyleIdx="1" presStyleCnt="2"/>
      <dgm:spPr/>
      <dgm:t>
        <a:bodyPr/>
        <a:lstStyle/>
        <a:p>
          <a:endParaRPr lang="en-US"/>
        </a:p>
      </dgm:t>
    </dgm:pt>
    <dgm:pt modelId="{5BA2D4A4-B198-4A31-94DC-5BBFDA9813D6}" type="pres">
      <dgm:prSet presAssocID="{BC683133-4DA1-4DC4-BAFB-BA35FC5ED0C7}" presName="textNode" presStyleLbl="bgShp" presStyleIdx="1" presStyleCnt="2"/>
      <dgm:spPr/>
      <dgm:t>
        <a:bodyPr/>
        <a:lstStyle/>
        <a:p>
          <a:endParaRPr lang="en-US"/>
        </a:p>
      </dgm:t>
    </dgm:pt>
    <dgm:pt modelId="{DB6BBA66-091C-4339-86D1-87C39B92986C}" type="pres">
      <dgm:prSet presAssocID="{BC683133-4DA1-4DC4-BAFB-BA35FC5ED0C7}" presName="compChildNode" presStyleCnt="0"/>
      <dgm:spPr/>
    </dgm:pt>
    <dgm:pt modelId="{88F891B6-FBC3-43A0-9353-5EF5ED0381D4}" type="pres">
      <dgm:prSet presAssocID="{BC683133-4DA1-4DC4-BAFB-BA35FC5ED0C7}" presName="theInnerList" presStyleCnt="0"/>
      <dgm:spPr/>
    </dgm:pt>
    <dgm:pt modelId="{C58762E2-AE7B-4C46-8F8C-92231EA61400}" type="pres">
      <dgm:prSet presAssocID="{C7BFCE21-4EE1-41E8-9526-E2E88CFD2351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0D3D0-0D96-46A7-8CCA-F1239A44F203}" type="pres">
      <dgm:prSet presAssocID="{C7BFCE21-4EE1-41E8-9526-E2E88CFD2351}" presName="aSpace2" presStyleCnt="0"/>
      <dgm:spPr/>
    </dgm:pt>
    <dgm:pt modelId="{00DD7A7E-3317-41CD-932D-061BB539377F}" type="pres">
      <dgm:prSet presAssocID="{F02E9C25-3B50-4DAD-B358-3BA9308EA386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FFF9A-5EB3-4D1B-A1C7-82AB66BBD948}" type="pres">
      <dgm:prSet presAssocID="{F02E9C25-3B50-4DAD-B358-3BA9308EA386}" presName="aSpace2" presStyleCnt="0"/>
      <dgm:spPr/>
    </dgm:pt>
    <dgm:pt modelId="{67C8A1E3-76F9-4307-B607-EB0EC4BB4210}" type="pres">
      <dgm:prSet presAssocID="{B94B6BEC-D4AE-4F59-B36B-8A9E274CB2B3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669ED9-9F67-44DF-B8E4-CD5A345904AE}" srcId="{BC683133-4DA1-4DC4-BAFB-BA35FC5ED0C7}" destId="{C7BFCE21-4EE1-41E8-9526-E2E88CFD2351}" srcOrd="0" destOrd="0" parTransId="{2F7D477A-D263-4613-A745-6A4AFF4E6659}" sibTransId="{B55FE9C8-5DA7-49A4-AE9F-AE1B5B444D07}"/>
    <dgm:cxn modelId="{DFBF94BD-043C-482F-B68A-572911B01B7C}" type="presOf" srcId="{61695006-15B6-4533-B9A2-F336474B273F}" destId="{EEA40925-767B-43DC-ABB8-4BE574F6D357}" srcOrd="0" destOrd="0" presId="urn:microsoft.com/office/officeart/2005/8/layout/lProcess2"/>
    <dgm:cxn modelId="{6AA20E61-950E-4814-8238-60EBE3DDFE73}" type="presOf" srcId="{BB259E44-3E1B-43D9-BE12-E28FF7C03FC3}" destId="{B7764355-3B79-46A4-A066-761FD8DA1DD2}" srcOrd="0" destOrd="0" presId="urn:microsoft.com/office/officeart/2005/8/layout/lProcess2"/>
    <dgm:cxn modelId="{422F4242-96D5-4041-97CF-478DAB24F589}" srcId="{BC683133-4DA1-4DC4-BAFB-BA35FC5ED0C7}" destId="{F02E9C25-3B50-4DAD-B358-3BA9308EA386}" srcOrd="1" destOrd="0" parTransId="{531402FA-0D5D-45EA-8DC6-28EEE408CFD2}" sibTransId="{2FA6B341-AC5B-40DB-AB91-122CB16B6622}"/>
    <dgm:cxn modelId="{336B2860-025C-4D07-A656-5858A8A2327F}" type="presOf" srcId="{C7BFCE21-4EE1-41E8-9526-E2E88CFD2351}" destId="{C58762E2-AE7B-4C46-8F8C-92231EA61400}" srcOrd="0" destOrd="0" presId="urn:microsoft.com/office/officeart/2005/8/layout/lProcess2"/>
    <dgm:cxn modelId="{1F11DD3A-6544-44C5-954C-0557A53B3C6F}" type="presOf" srcId="{569F5CAF-491D-465E-893D-1E0722809BBF}" destId="{186202AE-7BDB-4AF5-9EA1-4BEA9F6C2ECE}" srcOrd="0" destOrd="0" presId="urn:microsoft.com/office/officeart/2005/8/layout/lProcess2"/>
    <dgm:cxn modelId="{82B32E51-C7DF-4F2E-9351-7178A446FEB1}" srcId="{569F5CAF-491D-465E-893D-1E0722809BBF}" destId="{BB259E44-3E1B-43D9-BE12-E28FF7C03FC3}" srcOrd="0" destOrd="0" parTransId="{4FEF6220-C505-484A-AB68-D8901093954E}" sibTransId="{8B95053D-03A3-4E00-8297-1DA8212D809D}"/>
    <dgm:cxn modelId="{A381D405-4C64-4214-B6CA-A8E77BF16CE5}" type="presOf" srcId="{BC683133-4DA1-4DC4-BAFB-BA35FC5ED0C7}" destId="{37DEBCEB-9B35-4E48-B6F3-AC24ED3729BE}" srcOrd="0" destOrd="0" presId="urn:microsoft.com/office/officeart/2005/8/layout/lProcess2"/>
    <dgm:cxn modelId="{12934EEC-7A3B-49F2-98C3-0856DD897410}" type="presOf" srcId="{B94B6BEC-D4AE-4F59-B36B-8A9E274CB2B3}" destId="{67C8A1E3-76F9-4307-B607-EB0EC4BB4210}" srcOrd="0" destOrd="0" presId="urn:microsoft.com/office/officeart/2005/8/layout/lProcess2"/>
    <dgm:cxn modelId="{C6A1981D-1EBF-4ACA-BE53-E7C5823D8D51}" type="presOf" srcId="{D73FE5E3-8B8C-4848-AABB-5A7D1D6621ED}" destId="{B4E0EEC5-4750-48F0-8ACF-16418929BA4A}" srcOrd="0" destOrd="0" presId="urn:microsoft.com/office/officeart/2005/8/layout/lProcess2"/>
    <dgm:cxn modelId="{A5A91D1F-2B33-4B05-9E06-B7E1C0CA9556}" type="presOf" srcId="{BC683133-4DA1-4DC4-BAFB-BA35FC5ED0C7}" destId="{5BA2D4A4-B198-4A31-94DC-5BBFDA9813D6}" srcOrd="1" destOrd="0" presId="urn:microsoft.com/office/officeart/2005/8/layout/lProcess2"/>
    <dgm:cxn modelId="{4131C258-C663-413F-92A8-6BC4A948EFFE}" type="presOf" srcId="{D4BD0D6A-3074-494C-842E-D42B5E7DBE38}" destId="{FC31C2E4-90BD-46A1-ABAF-99BC2156D7E6}" srcOrd="0" destOrd="0" presId="urn:microsoft.com/office/officeart/2005/8/layout/lProcess2"/>
    <dgm:cxn modelId="{4D19A8D3-AF57-477B-B277-B925EC7204D1}" type="presOf" srcId="{F02E9C25-3B50-4DAD-B358-3BA9308EA386}" destId="{00DD7A7E-3317-41CD-932D-061BB539377F}" srcOrd="0" destOrd="0" presId="urn:microsoft.com/office/officeart/2005/8/layout/lProcess2"/>
    <dgm:cxn modelId="{606744DD-8FA1-4531-B999-AD8F97B5EF7E}" srcId="{BC683133-4DA1-4DC4-BAFB-BA35FC5ED0C7}" destId="{B94B6BEC-D4AE-4F59-B36B-8A9E274CB2B3}" srcOrd="2" destOrd="0" parTransId="{9F7B017C-A284-4DF9-83BE-322A366AD0A8}" sibTransId="{736944F5-2192-4D8A-B9A9-09F5D453354D}"/>
    <dgm:cxn modelId="{868ADBA2-F3A6-4EDB-89C2-73873B8145BD}" srcId="{D4BD0D6A-3074-494C-842E-D42B5E7DBE38}" destId="{BC683133-4DA1-4DC4-BAFB-BA35FC5ED0C7}" srcOrd="1" destOrd="0" parTransId="{563BF219-922C-4576-A771-1EF1DC5A93FE}" sibTransId="{72DB367F-62F4-49F0-AA5D-B7C095B25BC4}"/>
    <dgm:cxn modelId="{D7EDAC01-9108-41B9-A37E-674A67B4C595}" srcId="{D4BD0D6A-3074-494C-842E-D42B5E7DBE38}" destId="{569F5CAF-491D-465E-893D-1E0722809BBF}" srcOrd="0" destOrd="0" parTransId="{46AE33D9-C698-410C-B37E-1B0A7AE8786D}" sibTransId="{A0656967-1414-498B-AB72-B51D62E4F338}"/>
    <dgm:cxn modelId="{D3B44843-E56D-419F-9743-ED812952B7CD}" type="presOf" srcId="{569F5CAF-491D-465E-893D-1E0722809BBF}" destId="{9D4C36CE-C1D4-485C-8D73-2431BEA02587}" srcOrd="1" destOrd="0" presId="urn:microsoft.com/office/officeart/2005/8/layout/lProcess2"/>
    <dgm:cxn modelId="{F803FF96-F5D3-484B-9019-2B7F14EAEDEB}" srcId="{569F5CAF-491D-465E-893D-1E0722809BBF}" destId="{61695006-15B6-4533-B9A2-F336474B273F}" srcOrd="2" destOrd="0" parTransId="{9E0AE95F-73CB-42DB-BB70-F3DE894BA0EC}" sibTransId="{BAD68A36-78A0-40D0-85AF-5018CEC27A92}"/>
    <dgm:cxn modelId="{4E8FEC14-028F-4E80-9630-80F9CBDB9B61}" srcId="{569F5CAF-491D-465E-893D-1E0722809BBF}" destId="{D73FE5E3-8B8C-4848-AABB-5A7D1D6621ED}" srcOrd="1" destOrd="0" parTransId="{B49F3CA7-04B1-4E30-A09B-AD69CBB8BFC3}" sibTransId="{D33B5CE7-86E6-42BE-B8DC-F1F66320682C}"/>
    <dgm:cxn modelId="{5714B72E-0E09-4AB9-B6AD-3A7BF252DC3A}" type="presParOf" srcId="{FC31C2E4-90BD-46A1-ABAF-99BC2156D7E6}" destId="{C3175732-3393-4315-A738-D144C6B888B1}" srcOrd="0" destOrd="0" presId="urn:microsoft.com/office/officeart/2005/8/layout/lProcess2"/>
    <dgm:cxn modelId="{A94DAAF6-486D-4FB3-8E00-351B8CA9F19F}" type="presParOf" srcId="{C3175732-3393-4315-A738-D144C6B888B1}" destId="{186202AE-7BDB-4AF5-9EA1-4BEA9F6C2ECE}" srcOrd="0" destOrd="0" presId="urn:microsoft.com/office/officeart/2005/8/layout/lProcess2"/>
    <dgm:cxn modelId="{8E0C8B2D-0E4F-4404-A6D9-C7E74FC9BBCF}" type="presParOf" srcId="{C3175732-3393-4315-A738-D144C6B888B1}" destId="{9D4C36CE-C1D4-485C-8D73-2431BEA02587}" srcOrd="1" destOrd="0" presId="urn:microsoft.com/office/officeart/2005/8/layout/lProcess2"/>
    <dgm:cxn modelId="{77791A00-514A-4D15-BF7F-7911FA238C26}" type="presParOf" srcId="{C3175732-3393-4315-A738-D144C6B888B1}" destId="{41DD967B-E586-426B-BBE0-F9B06A2E099D}" srcOrd="2" destOrd="0" presId="urn:microsoft.com/office/officeart/2005/8/layout/lProcess2"/>
    <dgm:cxn modelId="{AF5D7160-FC03-4C2A-9B77-8E6B2B3F068E}" type="presParOf" srcId="{41DD967B-E586-426B-BBE0-F9B06A2E099D}" destId="{68D2DCED-546A-4D0D-B8BA-801832FEBEFE}" srcOrd="0" destOrd="0" presId="urn:microsoft.com/office/officeart/2005/8/layout/lProcess2"/>
    <dgm:cxn modelId="{2391605D-C14D-41DD-B08D-A1B9F97B686C}" type="presParOf" srcId="{68D2DCED-546A-4D0D-B8BA-801832FEBEFE}" destId="{B7764355-3B79-46A4-A066-761FD8DA1DD2}" srcOrd="0" destOrd="0" presId="urn:microsoft.com/office/officeart/2005/8/layout/lProcess2"/>
    <dgm:cxn modelId="{C3E7AC97-44C2-4B3E-BF0B-68787916BC8D}" type="presParOf" srcId="{68D2DCED-546A-4D0D-B8BA-801832FEBEFE}" destId="{57AC95BC-2C79-41E8-840C-5C0B266C036F}" srcOrd="1" destOrd="0" presId="urn:microsoft.com/office/officeart/2005/8/layout/lProcess2"/>
    <dgm:cxn modelId="{9EB53330-3AA8-4E94-908C-3225C93F2810}" type="presParOf" srcId="{68D2DCED-546A-4D0D-B8BA-801832FEBEFE}" destId="{B4E0EEC5-4750-48F0-8ACF-16418929BA4A}" srcOrd="2" destOrd="0" presId="urn:microsoft.com/office/officeart/2005/8/layout/lProcess2"/>
    <dgm:cxn modelId="{E210FC09-A104-4077-A466-83BDB48ADBF8}" type="presParOf" srcId="{68D2DCED-546A-4D0D-B8BA-801832FEBEFE}" destId="{9B233734-6D24-40DC-8B64-B8E8097E8842}" srcOrd="3" destOrd="0" presId="urn:microsoft.com/office/officeart/2005/8/layout/lProcess2"/>
    <dgm:cxn modelId="{432983BF-71AF-4134-AAC1-4FCE68ECF86C}" type="presParOf" srcId="{68D2DCED-546A-4D0D-B8BA-801832FEBEFE}" destId="{EEA40925-767B-43DC-ABB8-4BE574F6D357}" srcOrd="4" destOrd="0" presId="urn:microsoft.com/office/officeart/2005/8/layout/lProcess2"/>
    <dgm:cxn modelId="{B518C414-8FDB-4344-9B9F-15D6C34A9057}" type="presParOf" srcId="{FC31C2E4-90BD-46A1-ABAF-99BC2156D7E6}" destId="{FCBE6975-5AA2-468C-8040-21A945199021}" srcOrd="1" destOrd="0" presId="urn:microsoft.com/office/officeart/2005/8/layout/lProcess2"/>
    <dgm:cxn modelId="{76C9BBC0-59B3-410F-920A-B4C2874DB246}" type="presParOf" srcId="{FC31C2E4-90BD-46A1-ABAF-99BC2156D7E6}" destId="{DEB559DE-88CA-4726-870F-81CE613F9F12}" srcOrd="2" destOrd="0" presId="urn:microsoft.com/office/officeart/2005/8/layout/lProcess2"/>
    <dgm:cxn modelId="{C33933E7-7446-4C2E-AA3A-58B2864E1CB0}" type="presParOf" srcId="{DEB559DE-88CA-4726-870F-81CE613F9F12}" destId="{37DEBCEB-9B35-4E48-B6F3-AC24ED3729BE}" srcOrd="0" destOrd="0" presId="urn:microsoft.com/office/officeart/2005/8/layout/lProcess2"/>
    <dgm:cxn modelId="{073F50AE-7636-4875-AB5B-FC2BC96E357D}" type="presParOf" srcId="{DEB559DE-88CA-4726-870F-81CE613F9F12}" destId="{5BA2D4A4-B198-4A31-94DC-5BBFDA9813D6}" srcOrd="1" destOrd="0" presId="urn:microsoft.com/office/officeart/2005/8/layout/lProcess2"/>
    <dgm:cxn modelId="{E29097E3-F8F0-47F7-B315-F25BE3180F5D}" type="presParOf" srcId="{DEB559DE-88CA-4726-870F-81CE613F9F12}" destId="{DB6BBA66-091C-4339-86D1-87C39B92986C}" srcOrd="2" destOrd="0" presId="urn:microsoft.com/office/officeart/2005/8/layout/lProcess2"/>
    <dgm:cxn modelId="{F55234CA-A4C0-477D-8651-084C43628BF2}" type="presParOf" srcId="{DB6BBA66-091C-4339-86D1-87C39B92986C}" destId="{88F891B6-FBC3-43A0-9353-5EF5ED0381D4}" srcOrd="0" destOrd="0" presId="urn:microsoft.com/office/officeart/2005/8/layout/lProcess2"/>
    <dgm:cxn modelId="{8E960459-245E-49B5-B145-7A646E3D01BF}" type="presParOf" srcId="{88F891B6-FBC3-43A0-9353-5EF5ED0381D4}" destId="{C58762E2-AE7B-4C46-8F8C-92231EA61400}" srcOrd="0" destOrd="0" presId="urn:microsoft.com/office/officeart/2005/8/layout/lProcess2"/>
    <dgm:cxn modelId="{2BBC1190-C3BC-4196-857C-3B53D0625FD7}" type="presParOf" srcId="{88F891B6-FBC3-43A0-9353-5EF5ED0381D4}" destId="{65E0D3D0-0D96-46A7-8CCA-F1239A44F203}" srcOrd="1" destOrd="0" presId="urn:microsoft.com/office/officeart/2005/8/layout/lProcess2"/>
    <dgm:cxn modelId="{4646A7B6-E642-4558-9FB7-9D54602CD5C0}" type="presParOf" srcId="{88F891B6-FBC3-43A0-9353-5EF5ED0381D4}" destId="{00DD7A7E-3317-41CD-932D-061BB539377F}" srcOrd="2" destOrd="0" presId="urn:microsoft.com/office/officeart/2005/8/layout/lProcess2"/>
    <dgm:cxn modelId="{735E1DFB-82BE-4C86-AEE8-69A36469BD1D}" type="presParOf" srcId="{88F891B6-FBC3-43A0-9353-5EF5ED0381D4}" destId="{133FFF9A-5EB3-4D1B-A1C7-82AB66BBD948}" srcOrd="3" destOrd="0" presId="urn:microsoft.com/office/officeart/2005/8/layout/lProcess2"/>
    <dgm:cxn modelId="{D4010B93-989E-44A0-94BF-EF4FB67729B9}" type="presParOf" srcId="{88F891B6-FBC3-43A0-9353-5EF5ED0381D4}" destId="{67C8A1E3-76F9-4307-B607-EB0EC4BB4210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D0D6A-3074-494C-842E-D42B5E7DBE38}" type="doc">
      <dgm:prSet loTypeId="urn:microsoft.com/office/officeart/2005/8/layout/lProcess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69F5CAF-491D-465E-893D-1E0722809BB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Component</a:t>
          </a:r>
          <a:endParaRPr lang="en-US" dirty="0" smtClean="0">
            <a:latin typeface="Franklin Gothic Medium Cond" panose="020B0606030402020204" pitchFamily="34" charset="0"/>
          </a:endParaRPr>
        </a:p>
      </dgm:t>
    </dgm:pt>
    <dgm:pt modelId="{46AE33D9-C698-410C-B37E-1B0A7AE8786D}" type="parTrans" cxnId="{D7EDAC01-9108-41B9-A37E-674A67B4C595}">
      <dgm:prSet/>
      <dgm:spPr/>
      <dgm:t>
        <a:bodyPr/>
        <a:lstStyle/>
        <a:p>
          <a:endParaRPr lang="en-US"/>
        </a:p>
      </dgm:t>
    </dgm:pt>
    <dgm:pt modelId="{A0656967-1414-498B-AB72-B51D62E4F338}" type="sibTrans" cxnId="{D7EDAC01-9108-41B9-A37E-674A67B4C595}">
      <dgm:prSet/>
      <dgm:spPr/>
      <dgm:t>
        <a:bodyPr/>
        <a:lstStyle/>
        <a:p>
          <a:endParaRPr lang="en-US"/>
        </a:p>
      </dgm:t>
    </dgm:pt>
    <dgm:pt modelId="{BB259E44-3E1B-43D9-BE12-E28FF7C03FC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FEF6220-C505-484A-AB68-D8901093954E}" type="parTrans" cxnId="{82B32E51-C7DF-4F2E-9351-7178A446FEB1}">
      <dgm:prSet/>
      <dgm:spPr/>
      <dgm:t>
        <a:bodyPr/>
        <a:lstStyle/>
        <a:p>
          <a:endParaRPr lang="en-US"/>
        </a:p>
      </dgm:t>
    </dgm:pt>
    <dgm:pt modelId="{8B95053D-03A3-4E00-8297-1DA8212D809D}" type="sibTrans" cxnId="{82B32E51-C7DF-4F2E-9351-7178A446FEB1}">
      <dgm:prSet/>
      <dgm:spPr/>
      <dgm:t>
        <a:bodyPr/>
        <a:lstStyle/>
        <a:p>
          <a:endParaRPr lang="en-US"/>
        </a:p>
      </dgm:t>
    </dgm:pt>
    <dgm:pt modelId="{2D795336-A85B-4667-B15F-862715F1FA8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Normal </a:t>
          </a:r>
          <a:r>
            <a:rPr lang="en-US" dirty="0" smtClean="0">
              <a:latin typeface="Franklin Gothic Medium Cond" panose="020B0606030402020204" pitchFamily="34" charset="0"/>
            </a:rPr>
            <a:t>states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ADC4096-D393-4D89-B142-833285F1AD00}" type="parTrans" cxnId="{43BD1700-8F73-4936-9898-9136D2553274}">
      <dgm:prSet/>
      <dgm:spPr/>
      <dgm:t>
        <a:bodyPr/>
        <a:lstStyle/>
        <a:p>
          <a:endParaRPr lang="en-US"/>
        </a:p>
      </dgm:t>
    </dgm:pt>
    <dgm:pt modelId="{4E57AAAE-D7D2-43B8-BF28-A54CDBCA6775}" type="sibTrans" cxnId="{43BD1700-8F73-4936-9898-9136D2553274}">
      <dgm:prSet/>
      <dgm:spPr/>
      <dgm:t>
        <a:bodyPr/>
        <a:lstStyle/>
        <a:p>
          <a:endParaRPr lang="en-US"/>
        </a:p>
      </dgm:t>
    </dgm:pt>
    <dgm:pt modelId="{B76DD170-E08C-4D35-AA2B-EF70BC20F68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60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30AD7E0-C2FB-41D6-A9BE-8710F2785F7F}" type="parTrans" cxnId="{DF67E4C1-9870-4DD9-A32C-D459D0841746}">
      <dgm:prSet/>
      <dgm:spPr/>
      <dgm:t>
        <a:bodyPr/>
        <a:lstStyle/>
        <a:p>
          <a:endParaRPr lang="en-US"/>
        </a:p>
      </dgm:t>
    </dgm:pt>
    <dgm:pt modelId="{A4DE50ED-32ED-47AD-A4FD-0585903C8992}" type="sibTrans" cxnId="{DF67E4C1-9870-4DD9-A32C-D459D0841746}">
      <dgm:prSet/>
      <dgm:spPr/>
      <dgm:t>
        <a:bodyPr/>
        <a:lstStyle/>
        <a:p>
          <a:endParaRPr lang="en-US"/>
        </a:p>
      </dgm:t>
    </dgm:pt>
    <dgm:pt modelId="{D73FE5E3-8B8C-4848-AABB-5A7D1D6621E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State | Co.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49F3CA7-04B1-4E30-A09B-AD69CBB8BFC3}" type="parTrans" cxnId="{4E8FEC14-028F-4E80-9630-80F9CBDB9B61}">
      <dgm:prSet/>
      <dgm:spPr/>
    </dgm:pt>
    <dgm:pt modelId="{D33B5CE7-86E6-42BE-B8DC-F1F66320682C}" type="sibTrans" cxnId="{4E8FEC14-028F-4E80-9630-80F9CBDB9B61}">
      <dgm:prSet/>
      <dgm:spPr/>
    </dgm:pt>
    <dgm:pt modelId="{61695006-15B6-4533-B9A2-F336474B273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Loan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E0AE95F-73CB-42DB-BB70-F3DE894BA0EC}" type="parTrans" cxnId="{F803FF96-F5D3-484B-9019-2B7F14EAEDEB}">
      <dgm:prSet/>
      <dgm:spPr/>
    </dgm:pt>
    <dgm:pt modelId="{BAD68A36-78A0-40D0-85AF-5018CEC27A92}" type="sibTrans" cxnId="{F803FF96-F5D3-484B-9019-2B7F14EAEDEB}">
      <dgm:prSet/>
      <dgm:spPr/>
    </dgm:pt>
    <dgm:pt modelId="{BC683133-4DA1-4DC4-BAFB-BA35FC5ED0C7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Sp.Cat</a:t>
          </a:r>
          <a:r>
            <a:rPr lang="en-US" dirty="0" smtClean="0">
              <a:latin typeface="Franklin Gothic Medium Cond" panose="020B0606030402020204" pitchFamily="34" charset="0"/>
            </a:rPr>
            <a:t>. States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63BF219-922C-4576-A771-1EF1DC5A93FE}" type="parTrans" cxnId="{868ADBA2-F3A6-4EDB-89C2-73873B8145BD}">
      <dgm:prSet/>
      <dgm:spPr/>
    </dgm:pt>
    <dgm:pt modelId="{72DB367F-62F4-49F0-AA5D-B7C095B25BC4}" type="sibTrans" cxnId="{868ADBA2-F3A6-4EDB-89C2-73873B8145BD}">
      <dgm:prSet/>
      <dgm:spPr/>
    </dgm:pt>
    <dgm:pt modelId="{7DDE755E-E8C5-4A0C-B062-3B5C0EDFB50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10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3717428-951A-48F6-B6AC-B9E6D2F85069}" type="parTrans" cxnId="{1738EB88-A1C0-415D-A122-8C2A2D2C1E71}">
      <dgm:prSet/>
      <dgm:spPr/>
    </dgm:pt>
    <dgm:pt modelId="{9F59E0E2-D057-4C8F-AAAA-3884C787AA3E}" type="sibTrans" cxnId="{1738EB88-A1C0-415D-A122-8C2A2D2C1E71}">
      <dgm:prSet/>
      <dgm:spPr/>
    </dgm:pt>
    <dgm:pt modelId="{39DCD88D-9E74-4FA8-9535-AA29AB29CFC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30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5B8CC07-41E0-409D-AE81-3D2904A752B3}" type="parTrans" cxnId="{B37F4001-96FE-4F35-B97C-B92388BD9DAE}">
      <dgm:prSet/>
      <dgm:spPr/>
    </dgm:pt>
    <dgm:pt modelId="{B57AEB97-29E9-480E-8CEC-D850AE1304F8}" type="sibTrans" cxnId="{B37F4001-96FE-4F35-B97C-B92388BD9DAE}">
      <dgm:prSet/>
      <dgm:spPr/>
    </dgm:pt>
    <dgm:pt modelId="{C7BFCE21-4EE1-41E8-9526-E2E88CFD235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85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F7D477A-D263-4613-A745-6A4AFF4E6659}" type="parTrans" cxnId="{55669ED9-9F67-44DF-B8E4-CD5A345904AE}">
      <dgm:prSet/>
      <dgm:spPr/>
    </dgm:pt>
    <dgm:pt modelId="{B55FE9C8-5DA7-49A4-AE9F-AE1B5B444D07}" type="sibTrans" cxnId="{55669ED9-9F67-44DF-B8E4-CD5A345904AE}">
      <dgm:prSet/>
      <dgm:spPr/>
    </dgm:pt>
    <dgm:pt modelId="{F02E9C25-3B50-4DAD-B358-3BA9308EA38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5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31402FA-0D5D-45EA-8DC6-28EEE408CFD2}" type="parTrans" cxnId="{422F4242-96D5-4041-97CF-478DAB24F589}">
      <dgm:prSet/>
      <dgm:spPr/>
    </dgm:pt>
    <dgm:pt modelId="{2FA6B341-AC5B-40DB-AB91-122CB16B6622}" type="sibTrans" cxnId="{422F4242-96D5-4041-97CF-478DAB24F589}">
      <dgm:prSet/>
      <dgm:spPr/>
    </dgm:pt>
    <dgm:pt modelId="{B94B6BEC-D4AE-4F59-B36B-8A9E274CB2B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10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F7B017C-A284-4DF9-83BE-322A366AD0A8}" type="parTrans" cxnId="{606744DD-8FA1-4531-B999-AD8F97B5EF7E}">
      <dgm:prSet/>
      <dgm:spPr/>
    </dgm:pt>
    <dgm:pt modelId="{736944F5-2192-4D8A-B9A9-09F5D453354D}" type="sibTrans" cxnId="{606744DD-8FA1-4531-B999-AD8F97B5EF7E}">
      <dgm:prSet/>
      <dgm:spPr/>
    </dgm:pt>
    <dgm:pt modelId="{FC31C2E4-90BD-46A1-ABAF-99BC2156D7E6}" type="pres">
      <dgm:prSet presAssocID="{D4BD0D6A-3074-494C-842E-D42B5E7DBE3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175732-3393-4315-A738-D144C6B888B1}" type="pres">
      <dgm:prSet presAssocID="{569F5CAF-491D-465E-893D-1E0722809BBF}" presName="compNode" presStyleCnt="0"/>
      <dgm:spPr/>
    </dgm:pt>
    <dgm:pt modelId="{186202AE-7BDB-4AF5-9EA1-4BEA9F6C2ECE}" type="pres">
      <dgm:prSet presAssocID="{569F5CAF-491D-465E-893D-1E0722809BBF}" presName="aNode" presStyleLbl="bgShp" presStyleIdx="0" presStyleCnt="3"/>
      <dgm:spPr/>
      <dgm:t>
        <a:bodyPr/>
        <a:lstStyle/>
        <a:p>
          <a:endParaRPr lang="en-US"/>
        </a:p>
      </dgm:t>
    </dgm:pt>
    <dgm:pt modelId="{9D4C36CE-C1D4-485C-8D73-2431BEA02587}" type="pres">
      <dgm:prSet presAssocID="{569F5CAF-491D-465E-893D-1E0722809BBF}" presName="textNode" presStyleLbl="bgShp" presStyleIdx="0" presStyleCnt="3"/>
      <dgm:spPr/>
      <dgm:t>
        <a:bodyPr/>
        <a:lstStyle/>
        <a:p>
          <a:endParaRPr lang="en-US"/>
        </a:p>
      </dgm:t>
    </dgm:pt>
    <dgm:pt modelId="{41DD967B-E586-426B-BBE0-F9B06A2E099D}" type="pres">
      <dgm:prSet presAssocID="{569F5CAF-491D-465E-893D-1E0722809BBF}" presName="compChildNode" presStyleCnt="0"/>
      <dgm:spPr/>
    </dgm:pt>
    <dgm:pt modelId="{68D2DCED-546A-4D0D-B8BA-801832FEBEFE}" type="pres">
      <dgm:prSet presAssocID="{569F5CAF-491D-465E-893D-1E0722809BBF}" presName="theInnerList" presStyleCnt="0"/>
      <dgm:spPr/>
    </dgm:pt>
    <dgm:pt modelId="{B7764355-3B79-46A4-A066-761FD8DA1DD2}" type="pres">
      <dgm:prSet presAssocID="{BB259E44-3E1B-43D9-BE12-E28FF7C03FC3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C95BC-2C79-41E8-840C-5C0B266C036F}" type="pres">
      <dgm:prSet presAssocID="{BB259E44-3E1B-43D9-BE12-E28FF7C03FC3}" presName="aSpace2" presStyleCnt="0"/>
      <dgm:spPr/>
    </dgm:pt>
    <dgm:pt modelId="{B4E0EEC5-4750-48F0-8ACF-16418929BA4A}" type="pres">
      <dgm:prSet presAssocID="{D73FE5E3-8B8C-4848-AABB-5A7D1D6621ED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33734-6D24-40DC-8B64-B8E8097E8842}" type="pres">
      <dgm:prSet presAssocID="{D73FE5E3-8B8C-4848-AABB-5A7D1D6621ED}" presName="aSpace2" presStyleCnt="0"/>
      <dgm:spPr/>
    </dgm:pt>
    <dgm:pt modelId="{EEA40925-767B-43DC-ABB8-4BE574F6D357}" type="pres">
      <dgm:prSet presAssocID="{61695006-15B6-4533-B9A2-F336474B273F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E6975-5AA2-468C-8040-21A945199021}" type="pres">
      <dgm:prSet presAssocID="{569F5CAF-491D-465E-893D-1E0722809BBF}" presName="aSpace" presStyleCnt="0"/>
      <dgm:spPr/>
    </dgm:pt>
    <dgm:pt modelId="{0224C007-A8A5-4EAB-B408-DF88D94BAF29}" type="pres">
      <dgm:prSet presAssocID="{2D795336-A85B-4667-B15F-862715F1FA8E}" presName="compNode" presStyleCnt="0"/>
      <dgm:spPr/>
    </dgm:pt>
    <dgm:pt modelId="{249AA4FE-DC8C-4EE5-9958-B7C8DF328CDC}" type="pres">
      <dgm:prSet presAssocID="{2D795336-A85B-4667-B15F-862715F1FA8E}" presName="aNode" presStyleLbl="bgShp" presStyleIdx="1" presStyleCnt="3"/>
      <dgm:spPr/>
      <dgm:t>
        <a:bodyPr/>
        <a:lstStyle/>
        <a:p>
          <a:endParaRPr lang="en-US"/>
        </a:p>
      </dgm:t>
    </dgm:pt>
    <dgm:pt modelId="{E45DCD37-B196-4BBB-AB38-C93D8B5696E7}" type="pres">
      <dgm:prSet presAssocID="{2D795336-A85B-4667-B15F-862715F1FA8E}" presName="textNode" presStyleLbl="bgShp" presStyleIdx="1" presStyleCnt="3"/>
      <dgm:spPr/>
      <dgm:t>
        <a:bodyPr/>
        <a:lstStyle/>
        <a:p>
          <a:endParaRPr lang="en-US"/>
        </a:p>
      </dgm:t>
    </dgm:pt>
    <dgm:pt modelId="{4EA901CB-0D56-48B6-90E9-C6613FFF9259}" type="pres">
      <dgm:prSet presAssocID="{2D795336-A85B-4667-B15F-862715F1FA8E}" presName="compChildNode" presStyleCnt="0"/>
      <dgm:spPr/>
    </dgm:pt>
    <dgm:pt modelId="{0574FB3E-D5E5-4EA9-A3EC-52D83604834C}" type="pres">
      <dgm:prSet presAssocID="{2D795336-A85B-4667-B15F-862715F1FA8E}" presName="theInnerList" presStyleCnt="0"/>
      <dgm:spPr/>
    </dgm:pt>
    <dgm:pt modelId="{522D0935-CE0C-42BE-8133-CA3E55D842A9}" type="pres">
      <dgm:prSet presAssocID="{B76DD170-E08C-4D35-AA2B-EF70BC20F681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98FF0-3848-40DA-9690-5828792DDFCD}" type="pres">
      <dgm:prSet presAssocID="{B76DD170-E08C-4D35-AA2B-EF70BC20F681}" presName="aSpace2" presStyleCnt="0"/>
      <dgm:spPr/>
    </dgm:pt>
    <dgm:pt modelId="{D4344B2D-E276-4D15-8862-752E4212E673}" type="pres">
      <dgm:prSet presAssocID="{7DDE755E-E8C5-4A0C-B062-3B5C0EDFB505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E1C04-5838-4852-99F8-0B188E5F9F82}" type="pres">
      <dgm:prSet presAssocID="{7DDE755E-E8C5-4A0C-B062-3B5C0EDFB505}" presName="aSpace2" presStyleCnt="0"/>
      <dgm:spPr/>
    </dgm:pt>
    <dgm:pt modelId="{930FFA7E-7196-4B25-B794-3BC9B6D2CCD3}" type="pres">
      <dgm:prSet presAssocID="{39DCD88D-9E74-4FA8-9535-AA29AB29CFC5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B0A38-02E8-4E50-BDEF-CF0266C1710C}" type="pres">
      <dgm:prSet presAssocID="{2D795336-A85B-4667-B15F-862715F1FA8E}" presName="aSpace" presStyleCnt="0"/>
      <dgm:spPr/>
    </dgm:pt>
    <dgm:pt modelId="{DEB559DE-88CA-4726-870F-81CE613F9F12}" type="pres">
      <dgm:prSet presAssocID="{BC683133-4DA1-4DC4-BAFB-BA35FC5ED0C7}" presName="compNode" presStyleCnt="0"/>
      <dgm:spPr/>
    </dgm:pt>
    <dgm:pt modelId="{37DEBCEB-9B35-4E48-B6F3-AC24ED3729BE}" type="pres">
      <dgm:prSet presAssocID="{BC683133-4DA1-4DC4-BAFB-BA35FC5ED0C7}" presName="aNode" presStyleLbl="bgShp" presStyleIdx="2" presStyleCnt="3"/>
      <dgm:spPr/>
      <dgm:t>
        <a:bodyPr/>
        <a:lstStyle/>
        <a:p>
          <a:endParaRPr lang="en-US"/>
        </a:p>
      </dgm:t>
    </dgm:pt>
    <dgm:pt modelId="{5BA2D4A4-B198-4A31-94DC-5BBFDA9813D6}" type="pres">
      <dgm:prSet presAssocID="{BC683133-4DA1-4DC4-BAFB-BA35FC5ED0C7}" presName="textNode" presStyleLbl="bgShp" presStyleIdx="2" presStyleCnt="3"/>
      <dgm:spPr/>
      <dgm:t>
        <a:bodyPr/>
        <a:lstStyle/>
        <a:p>
          <a:endParaRPr lang="en-US"/>
        </a:p>
      </dgm:t>
    </dgm:pt>
    <dgm:pt modelId="{DB6BBA66-091C-4339-86D1-87C39B92986C}" type="pres">
      <dgm:prSet presAssocID="{BC683133-4DA1-4DC4-BAFB-BA35FC5ED0C7}" presName="compChildNode" presStyleCnt="0"/>
      <dgm:spPr/>
    </dgm:pt>
    <dgm:pt modelId="{88F891B6-FBC3-43A0-9353-5EF5ED0381D4}" type="pres">
      <dgm:prSet presAssocID="{BC683133-4DA1-4DC4-BAFB-BA35FC5ED0C7}" presName="theInnerList" presStyleCnt="0"/>
      <dgm:spPr/>
    </dgm:pt>
    <dgm:pt modelId="{C58762E2-AE7B-4C46-8F8C-92231EA61400}" type="pres">
      <dgm:prSet presAssocID="{C7BFCE21-4EE1-41E8-9526-E2E88CFD2351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0D3D0-0D96-46A7-8CCA-F1239A44F203}" type="pres">
      <dgm:prSet presAssocID="{C7BFCE21-4EE1-41E8-9526-E2E88CFD2351}" presName="aSpace2" presStyleCnt="0"/>
      <dgm:spPr/>
    </dgm:pt>
    <dgm:pt modelId="{00DD7A7E-3317-41CD-932D-061BB539377F}" type="pres">
      <dgm:prSet presAssocID="{F02E9C25-3B50-4DAD-B358-3BA9308EA386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FFF9A-5EB3-4D1B-A1C7-82AB66BBD948}" type="pres">
      <dgm:prSet presAssocID="{F02E9C25-3B50-4DAD-B358-3BA9308EA386}" presName="aSpace2" presStyleCnt="0"/>
      <dgm:spPr/>
    </dgm:pt>
    <dgm:pt modelId="{67C8A1E3-76F9-4307-B607-EB0EC4BB4210}" type="pres">
      <dgm:prSet presAssocID="{B94B6BEC-D4AE-4F59-B36B-8A9E274CB2B3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B32E51-C7DF-4F2E-9351-7178A446FEB1}" srcId="{569F5CAF-491D-465E-893D-1E0722809BBF}" destId="{BB259E44-3E1B-43D9-BE12-E28FF7C03FC3}" srcOrd="0" destOrd="0" parTransId="{4FEF6220-C505-484A-AB68-D8901093954E}" sibTransId="{8B95053D-03A3-4E00-8297-1DA8212D809D}"/>
    <dgm:cxn modelId="{B37F4001-96FE-4F35-B97C-B92388BD9DAE}" srcId="{2D795336-A85B-4667-B15F-862715F1FA8E}" destId="{39DCD88D-9E74-4FA8-9535-AA29AB29CFC5}" srcOrd="2" destOrd="0" parTransId="{45B8CC07-41E0-409D-AE81-3D2904A752B3}" sibTransId="{B57AEB97-29E9-480E-8CEC-D850AE1304F8}"/>
    <dgm:cxn modelId="{A2A0B86B-F7F9-4F3E-9A3B-59573453AE54}" type="presOf" srcId="{BC683133-4DA1-4DC4-BAFB-BA35FC5ED0C7}" destId="{5BA2D4A4-B198-4A31-94DC-5BBFDA9813D6}" srcOrd="1" destOrd="0" presId="urn:microsoft.com/office/officeart/2005/8/layout/lProcess2"/>
    <dgm:cxn modelId="{1738EB88-A1C0-415D-A122-8C2A2D2C1E71}" srcId="{2D795336-A85B-4667-B15F-862715F1FA8E}" destId="{7DDE755E-E8C5-4A0C-B062-3B5C0EDFB505}" srcOrd="1" destOrd="0" parTransId="{83717428-951A-48F6-B6AC-B9E6D2F85069}" sibTransId="{9F59E0E2-D057-4C8F-AAAA-3884C787AA3E}"/>
    <dgm:cxn modelId="{4DE3B8FC-4100-4110-A050-2FADBA056E20}" type="presOf" srcId="{F02E9C25-3B50-4DAD-B358-3BA9308EA386}" destId="{00DD7A7E-3317-41CD-932D-061BB539377F}" srcOrd="0" destOrd="0" presId="urn:microsoft.com/office/officeart/2005/8/layout/lProcess2"/>
    <dgm:cxn modelId="{5675D216-C561-48C4-997E-1C0F87201CD2}" type="presOf" srcId="{BC683133-4DA1-4DC4-BAFB-BA35FC5ED0C7}" destId="{37DEBCEB-9B35-4E48-B6F3-AC24ED3729BE}" srcOrd="0" destOrd="0" presId="urn:microsoft.com/office/officeart/2005/8/layout/lProcess2"/>
    <dgm:cxn modelId="{6598930C-442B-491D-BE1B-83C72BF8D880}" type="presOf" srcId="{D73FE5E3-8B8C-4848-AABB-5A7D1D6621ED}" destId="{B4E0EEC5-4750-48F0-8ACF-16418929BA4A}" srcOrd="0" destOrd="0" presId="urn:microsoft.com/office/officeart/2005/8/layout/lProcess2"/>
    <dgm:cxn modelId="{2ABCF581-7A41-4808-A9F5-E693D7E02FDA}" type="presOf" srcId="{61695006-15B6-4533-B9A2-F336474B273F}" destId="{EEA40925-767B-43DC-ABB8-4BE574F6D357}" srcOrd="0" destOrd="0" presId="urn:microsoft.com/office/officeart/2005/8/layout/lProcess2"/>
    <dgm:cxn modelId="{D7EDAC01-9108-41B9-A37E-674A67B4C595}" srcId="{D4BD0D6A-3074-494C-842E-D42B5E7DBE38}" destId="{569F5CAF-491D-465E-893D-1E0722809BBF}" srcOrd="0" destOrd="0" parTransId="{46AE33D9-C698-410C-B37E-1B0A7AE8786D}" sibTransId="{A0656967-1414-498B-AB72-B51D62E4F338}"/>
    <dgm:cxn modelId="{43BD1700-8F73-4936-9898-9136D2553274}" srcId="{D4BD0D6A-3074-494C-842E-D42B5E7DBE38}" destId="{2D795336-A85B-4667-B15F-862715F1FA8E}" srcOrd="1" destOrd="0" parTransId="{DADC4096-D393-4D89-B142-833285F1AD00}" sibTransId="{4E57AAAE-D7D2-43B8-BF28-A54CDBCA6775}"/>
    <dgm:cxn modelId="{A7A65F2B-151B-4EA8-B434-E9B1E5313CC9}" type="presOf" srcId="{2D795336-A85B-4667-B15F-862715F1FA8E}" destId="{E45DCD37-B196-4BBB-AB38-C93D8B5696E7}" srcOrd="1" destOrd="0" presId="urn:microsoft.com/office/officeart/2005/8/layout/lProcess2"/>
    <dgm:cxn modelId="{D6A899DE-FDD1-4E50-A61D-7AAAB36B7E79}" type="presOf" srcId="{569F5CAF-491D-465E-893D-1E0722809BBF}" destId="{9D4C36CE-C1D4-485C-8D73-2431BEA02587}" srcOrd="1" destOrd="0" presId="urn:microsoft.com/office/officeart/2005/8/layout/lProcess2"/>
    <dgm:cxn modelId="{6B0D0C06-4B3A-42DF-A2E7-6CFC134F663C}" type="presOf" srcId="{D4BD0D6A-3074-494C-842E-D42B5E7DBE38}" destId="{FC31C2E4-90BD-46A1-ABAF-99BC2156D7E6}" srcOrd="0" destOrd="0" presId="urn:microsoft.com/office/officeart/2005/8/layout/lProcess2"/>
    <dgm:cxn modelId="{DF67E4C1-9870-4DD9-A32C-D459D0841746}" srcId="{2D795336-A85B-4667-B15F-862715F1FA8E}" destId="{B76DD170-E08C-4D35-AA2B-EF70BC20F681}" srcOrd="0" destOrd="0" parTransId="{D30AD7E0-C2FB-41D6-A9BE-8710F2785F7F}" sibTransId="{A4DE50ED-32ED-47AD-A4FD-0585903C8992}"/>
    <dgm:cxn modelId="{8938A7D1-92A8-4000-A329-086366DE07F2}" type="presOf" srcId="{B94B6BEC-D4AE-4F59-B36B-8A9E274CB2B3}" destId="{67C8A1E3-76F9-4307-B607-EB0EC4BB4210}" srcOrd="0" destOrd="0" presId="urn:microsoft.com/office/officeart/2005/8/layout/lProcess2"/>
    <dgm:cxn modelId="{715E8DF2-D893-4EFC-A46A-AF22A5C74ADE}" type="presOf" srcId="{7DDE755E-E8C5-4A0C-B062-3B5C0EDFB505}" destId="{D4344B2D-E276-4D15-8862-752E4212E673}" srcOrd="0" destOrd="0" presId="urn:microsoft.com/office/officeart/2005/8/layout/lProcess2"/>
    <dgm:cxn modelId="{D394FF64-AAE1-4D52-AF47-171B4866935C}" type="presOf" srcId="{39DCD88D-9E74-4FA8-9535-AA29AB29CFC5}" destId="{930FFA7E-7196-4B25-B794-3BC9B6D2CCD3}" srcOrd="0" destOrd="0" presId="urn:microsoft.com/office/officeart/2005/8/layout/lProcess2"/>
    <dgm:cxn modelId="{502B2AA8-95CC-47E9-9055-DDA4EC1D5189}" type="presOf" srcId="{B76DD170-E08C-4D35-AA2B-EF70BC20F681}" destId="{522D0935-CE0C-42BE-8133-CA3E55D842A9}" srcOrd="0" destOrd="0" presId="urn:microsoft.com/office/officeart/2005/8/layout/lProcess2"/>
    <dgm:cxn modelId="{868ADBA2-F3A6-4EDB-89C2-73873B8145BD}" srcId="{D4BD0D6A-3074-494C-842E-D42B5E7DBE38}" destId="{BC683133-4DA1-4DC4-BAFB-BA35FC5ED0C7}" srcOrd="2" destOrd="0" parTransId="{563BF219-922C-4576-A771-1EF1DC5A93FE}" sibTransId="{72DB367F-62F4-49F0-AA5D-B7C095B25BC4}"/>
    <dgm:cxn modelId="{A18E513F-E23A-453B-BE3D-2CBED036BBB6}" type="presOf" srcId="{BB259E44-3E1B-43D9-BE12-E28FF7C03FC3}" destId="{B7764355-3B79-46A4-A066-761FD8DA1DD2}" srcOrd="0" destOrd="0" presId="urn:microsoft.com/office/officeart/2005/8/layout/lProcess2"/>
    <dgm:cxn modelId="{4E8FEC14-028F-4E80-9630-80F9CBDB9B61}" srcId="{569F5CAF-491D-465E-893D-1E0722809BBF}" destId="{D73FE5E3-8B8C-4848-AABB-5A7D1D6621ED}" srcOrd="1" destOrd="0" parTransId="{B49F3CA7-04B1-4E30-A09B-AD69CBB8BFC3}" sibTransId="{D33B5CE7-86E6-42BE-B8DC-F1F66320682C}"/>
    <dgm:cxn modelId="{9005952B-4B54-4253-A1F8-DC533F278355}" type="presOf" srcId="{2D795336-A85B-4667-B15F-862715F1FA8E}" destId="{249AA4FE-DC8C-4EE5-9958-B7C8DF328CDC}" srcOrd="0" destOrd="0" presId="urn:microsoft.com/office/officeart/2005/8/layout/lProcess2"/>
    <dgm:cxn modelId="{6E0E878B-FDC4-45C2-B67A-8F390840D333}" type="presOf" srcId="{569F5CAF-491D-465E-893D-1E0722809BBF}" destId="{186202AE-7BDB-4AF5-9EA1-4BEA9F6C2ECE}" srcOrd="0" destOrd="0" presId="urn:microsoft.com/office/officeart/2005/8/layout/lProcess2"/>
    <dgm:cxn modelId="{55669ED9-9F67-44DF-B8E4-CD5A345904AE}" srcId="{BC683133-4DA1-4DC4-BAFB-BA35FC5ED0C7}" destId="{C7BFCE21-4EE1-41E8-9526-E2E88CFD2351}" srcOrd="0" destOrd="0" parTransId="{2F7D477A-D263-4613-A745-6A4AFF4E6659}" sibTransId="{B55FE9C8-5DA7-49A4-AE9F-AE1B5B444D07}"/>
    <dgm:cxn modelId="{422F4242-96D5-4041-97CF-478DAB24F589}" srcId="{BC683133-4DA1-4DC4-BAFB-BA35FC5ED0C7}" destId="{F02E9C25-3B50-4DAD-B358-3BA9308EA386}" srcOrd="1" destOrd="0" parTransId="{531402FA-0D5D-45EA-8DC6-28EEE408CFD2}" sibTransId="{2FA6B341-AC5B-40DB-AB91-122CB16B6622}"/>
    <dgm:cxn modelId="{FCF9BB33-1D35-417B-A29B-3560DCAA3AC5}" type="presOf" srcId="{C7BFCE21-4EE1-41E8-9526-E2E88CFD2351}" destId="{C58762E2-AE7B-4C46-8F8C-92231EA61400}" srcOrd="0" destOrd="0" presId="urn:microsoft.com/office/officeart/2005/8/layout/lProcess2"/>
    <dgm:cxn modelId="{606744DD-8FA1-4531-B999-AD8F97B5EF7E}" srcId="{BC683133-4DA1-4DC4-BAFB-BA35FC5ED0C7}" destId="{B94B6BEC-D4AE-4F59-B36B-8A9E274CB2B3}" srcOrd="2" destOrd="0" parTransId="{9F7B017C-A284-4DF9-83BE-322A366AD0A8}" sibTransId="{736944F5-2192-4D8A-B9A9-09F5D453354D}"/>
    <dgm:cxn modelId="{F803FF96-F5D3-484B-9019-2B7F14EAEDEB}" srcId="{569F5CAF-491D-465E-893D-1E0722809BBF}" destId="{61695006-15B6-4533-B9A2-F336474B273F}" srcOrd="2" destOrd="0" parTransId="{9E0AE95F-73CB-42DB-BB70-F3DE894BA0EC}" sibTransId="{BAD68A36-78A0-40D0-85AF-5018CEC27A92}"/>
    <dgm:cxn modelId="{D3674F31-C06C-4203-9297-DD8C3D792E49}" type="presParOf" srcId="{FC31C2E4-90BD-46A1-ABAF-99BC2156D7E6}" destId="{C3175732-3393-4315-A738-D144C6B888B1}" srcOrd="0" destOrd="0" presId="urn:microsoft.com/office/officeart/2005/8/layout/lProcess2"/>
    <dgm:cxn modelId="{E8AE741F-8C62-4A14-856D-207CF121A8FC}" type="presParOf" srcId="{C3175732-3393-4315-A738-D144C6B888B1}" destId="{186202AE-7BDB-4AF5-9EA1-4BEA9F6C2ECE}" srcOrd="0" destOrd="0" presId="urn:microsoft.com/office/officeart/2005/8/layout/lProcess2"/>
    <dgm:cxn modelId="{F31E0D99-1FDC-424F-9437-DE7F1D7994EA}" type="presParOf" srcId="{C3175732-3393-4315-A738-D144C6B888B1}" destId="{9D4C36CE-C1D4-485C-8D73-2431BEA02587}" srcOrd="1" destOrd="0" presId="urn:microsoft.com/office/officeart/2005/8/layout/lProcess2"/>
    <dgm:cxn modelId="{7E8E140C-BC58-40CA-B845-4E3286AF9C68}" type="presParOf" srcId="{C3175732-3393-4315-A738-D144C6B888B1}" destId="{41DD967B-E586-426B-BBE0-F9B06A2E099D}" srcOrd="2" destOrd="0" presId="urn:microsoft.com/office/officeart/2005/8/layout/lProcess2"/>
    <dgm:cxn modelId="{27FAD6C0-2528-4E9F-83AE-39C68EEB6F62}" type="presParOf" srcId="{41DD967B-E586-426B-BBE0-F9B06A2E099D}" destId="{68D2DCED-546A-4D0D-B8BA-801832FEBEFE}" srcOrd="0" destOrd="0" presId="urn:microsoft.com/office/officeart/2005/8/layout/lProcess2"/>
    <dgm:cxn modelId="{5C9356F3-4E1F-4019-8669-691C6BF93AE6}" type="presParOf" srcId="{68D2DCED-546A-4D0D-B8BA-801832FEBEFE}" destId="{B7764355-3B79-46A4-A066-761FD8DA1DD2}" srcOrd="0" destOrd="0" presId="urn:microsoft.com/office/officeart/2005/8/layout/lProcess2"/>
    <dgm:cxn modelId="{BDBAEB57-E22A-47F5-ABC3-EA88094DC1AB}" type="presParOf" srcId="{68D2DCED-546A-4D0D-B8BA-801832FEBEFE}" destId="{57AC95BC-2C79-41E8-840C-5C0B266C036F}" srcOrd="1" destOrd="0" presId="urn:microsoft.com/office/officeart/2005/8/layout/lProcess2"/>
    <dgm:cxn modelId="{FFEBA8F5-00BD-45AB-988D-C54918B17158}" type="presParOf" srcId="{68D2DCED-546A-4D0D-B8BA-801832FEBEFE}" destId="{B4E0EEC5-4750-48F0-8ACF-16418929BA4A}" srcOrd="2" destOrd="0" presId="urn:microsoft.com/office/officeart/2005/8/layout/lProcess2"/>
    <dgm:cxn modelId="{C1C94A77-6C7C-4A72-9E8C-B893DEA00CCD}" type="presParOf" srcId="{68D2DCED-546A-4D0D-B8BA-801832FEBEFE}" destId="{9B233734-6D24-40DC-8B64-B8E8097E8842}" srcOrd="3" destOrd="0" presId="urn:microsoft.com/office/officeart/2005/8/layout/lProcess2"/>
    <dgm:cxn modelId="{D97A8A2D-C1A6-4DB8-B471-22B21B7DB916}" type="presParOf" srcId="{68D2DCED-546A-4D0D-B8BA-801832FEBEFE}" destId="{EEA40925-767B-43DC-ABB8-4BE574F6D357}" srcOrd="4" destOrd="0" presId="urn:microsoft.com/office/officeart/2005/8/layout/lProcess2"/>
    <dgm:cxn modelId="{008EC1CD-D665-4099-AB48-91C870079C86}" type="presParOf" srcId="{FC31C2E4-90BD-46A1-ABAF-99BC2156D7E6}" destId="{FCBE6975-5AA2-468C-8040-21A945199021}" srcOrd="1" destOrd="0" presId="urn:microsoft.com/office/officeart/2005/8/layout/lProcess2"/>
    <dgm:cxn modelId="{C21E860A-A037-4475-B34C-89A2B2601405}" type="presParOf" srcId="{FC31C2E4-90BD-46A1-ABAF-99BC2156D7E6}" destId="{0224C007-A8A5-4EAB-B408-DF88D94BAF29}" srcOrd="2" destOrd="0" presId="urn:microsoft.com/office/officeart/2005/8/layout/lProcess2"/>
    <dgm:cxn modelId="{E8A34233-4326-4931-B67D-D625440CB623}" type="presParOf" srcId="{0224C007-A8A5-4EAB-B408-DF88D94BAF29}" destId="{249AA4FE-DC8C-4EE5-9958-B7C8DF328CDC}" srcOrd="0" destOrd="0" presId="urn:microsoft.com/office/officeart/2005/8/layout/lProcess2"/>
    <dgm:cxn modelId="{9B7067DA-94B5-4323-93A1-E072D9140223}" type="presParOf" srcId="{0224C007-A8A5-4EAB-B408-DF88D94BAF29}" destId="{E45DCD37-B196-4BBB-AB38-C93D8B5696E7}" srcOrd="1" destOrd="0" presId="urn:microsoft.com/office/officeart/2005/8/layout/lProcess2"/>
    <dgm:cxn modelId="{6A4FD1FF-737F-4ADF-BB6A-0849D0B62DDA}" type="presParOf" srcId="{0224C007-A8A5-4EAB-B408-DF88D94BAF29}" destId="{4EA901CB-0D56-48B6-90E9-C6613FFF9259}" srcOrd="2" destOrd="0" presId="urn:microsoft.com/office/officeart/2005/8/layout/lProcess2"/>
    <dgm:cxn modelId="{32E6B7AF-E51A-4223-9B37-9AC695227A56}" type="presParOf" srcId="{4EA901CB-0D56-48B6-90E9-C6613FFF9259}" destId="{0574FB3E-D5E5-4EA9-A3EC-52D83604834C}" srcOrd="0" destOrd="0" presId="urn:microsoft.com/office/officeart/2005/8/layout/lProcess2"/>
    <dgm:cxn modelId="{45303499-1B70-44C1-9346-1A8866C8681A}" type="presParOf" srcId="{0574FB3E-D5E5-4EA9-A3EC-52D83604834C}" destId="{522D0935-CE0C-42BE-8133-CA3E55D842A9}" srcOrd="0" destOrd="0" presId="urn:microsoft.com/office/officeart/2005/8/layout/lProcess2"/>
    <dgm:cxn modelId="{BBB9CAB1-0244-463C-9391-6E3C33C3B34A}" type="presParOf" srcId="{0574FB3E-D5E5-4EA9-A3EC-52D83604834C}" destId="{45C98FF0-3848-40DA-9690-5828792DDFCD}" srcOrd="1" destOrd="0" presId="urn:microsoft.com/office/officeart/2005/8/layout/lProcess2"/>
    <dgm:cxn modelId="{F00FDD45-314B-45F1-A8CA-9BC7F8CDA7EB}" type="presParOf" srcId="{0574FB3E-D5E5-4EA9-A3EC-52D83604834C}" destId="{D4344B2D-E276-4D15-8862-752E4212E673}" srcOrd="2" destOrd="0" presId="urn:microsoft.com/office/officeart/2005/8/layout/lProcess2"/>
    <dgm:cxn modelId="{06FFF1E8-C6E0-42ED-9660-5835E02D8CD8}" type="presParOf" srcId="{0574FB3E-D5E5-4EA9-A3EC-52D83604834C}" destId="{421E1C04-5838-4852-99F8-0B188E5F9F82}" srcOrd="3" destOrd="0" presId="urn:microsoft.com/office/officeart/2005/8/layout/lProcess2"/>
    <dgm:cxn modelId="{2EF226A1-04E9-4001-833F-4C0C406F8A12}" type="presParOf" srcId="{0574FB3E-D5E5-4EA9-A3EC-52D83604834C}" destId="{930FFA7E-7196-4B25-B794-3BC9B6D2CCD3}" srcOrd="4" destOrd="0" presId="urn:microsoft.com/office/officeart/2005/8/layout/lProcess2"/>
    <dgm:cxn modelId="{95B24BFB-50CF-4175-AE26-79B7197EF02A}" type="presParOf" srcId="{FC31C2E4-90BD-46A1-ABAF-99BC2156D7E6}" destId="{A8DB0A38-02E8-4E50-BDEF-CF0266C1710C}" srcOrd="3" destOrd="0" presId="urn:microsoft.com/office/officeart/2005/8/layout/lProcess2"/>
    <dgm:cxn modelId="{18CEFF03-1EBE-4823-B202-4917D83B3A05}" type="presParOf" srcId="{FC31C2E4-90BD-46A1-ABAF-99BC2156D7E6}" destId="{DEB559DE-88CA-4726-870F-81CE613F9F12}" srcOrd="4" destOrd="0" presId="urn:microsoft.com/office/officeart/2005/8/layout/lProcess2"/>
    <dgm:cxn modelId="{B5C4B36A-713D-4D2D-8598-D8C596119F36}" type="presParOf" srcId="{DEB559DE-88CA-4726-870F-81CE613F9F12}" destId="{37DEBCEB-9B35-4E48-B6F3-AC24ED3729BE}" srcOrd="0" destOrd="0" presId="urn:microsoft.com/office/officeart/2005/8/layout/lProcess2"/>
    <dgm:cxn modelId="{A35E3969-1462-4FC6-B3A9-0DE7F51361CC}" type="presParOf" srcId="{DEB559DE-88CA-4726-870F-81CE613F9F12}" destId="{5BA2D4A4-B198-4A31-94DC-5BBFDA9813D6}" srcOrd="1" destOrd="0" presId="urn:microsoft.com/office/officeart/2005/8/layout/lProcess2"/>
    <dgm:cxn modelId="{FB9DA74B-6F81-4094-87BE-18D3616EAAD2}" type="presParOf" srcId="{DEB559DE-88CA-4726-870F-81CE613F9F12}" destId="{DB6BBA66-091C-4339-86D1-87C39B92986C}" srcOrd="2" destOrd="0" presId="urn:microsoft.com/office/officeart/2005/8/layout/lProcess2"/>
    <dgm:cxn modelId="{5959C588-8051-450A-983F-B6999A01E51F}" type="presParOf" srcId="{DB6BBA66-091C-4339-86D1-87C39B92986C}" destId="{88F891B6-FBC3-43A0-9353-5EF5ED0381D4}" srcOrd="0" destOrd="0" presId="urn:microsoft.com/office/officeart/2005/8/layout/lProcess2"/>
    <dgm:cxn modelId="{2BA20FE2-4057-40CD-888B-2FE18F6AD2C2}" type="presParOf" srcId="{88F891B6-FBC3-43A0-9353-5EF5ED0381D4}" destId="{C58762E2-AE7B-4C46-8F8C-92231EA61400}" srcOrd="0" destOrd="0" presId="urn:microsoft.com/office/officeart/2005/8/layout/lProcess2"/>
    <dgm:cxn modelId="{9BEAB95D-F13E-4AEF-BE7B-0DC1ECB1510C}" type="presParOf" srcId="{88F891B6-FBC3-43A0-9353-5EF5ED0381D4}" destId="{65E0D3D0-0D96-46A7-8CCA-F1239A44F203}" srcOrd="1" destOrd="0" presId="urn:microsoft.com/office/officeart/2005/8/layout/lProcess2"/>
    <dgm:cxn modelId="{98B62A2D-FD4E-4ECB-8315-E1412451285E}" type="presParOf" srcId="{88F891B6-FBC3-43A0-9353-5EF5ED0381D4}" destId="{00DD7A7E-3317-41CD-932D-061BB539377F}" srcOrd="2" destOrd="0" presId="urn:microsoft.com/office/officeart/2005/8/layout/lProcess2"/>
    <dgm:cxn modelId="{F92B69E6-F8AE-476D-9DDE-810E8B627C34}" type="presParOf" srcId="{88F891B6-FBC3-43A0-9353-5EF5ED0381D4}" destId="{133FFF9A-5EB3-4D1B-A1C7-82AB66BBD948}" srcOrd="3" destOrd="0" presId="urn:microsoft.com/office/officeart/2005/8/layout/lProcess2"/>
    <dgm:cxn modelId="{946842EA-2C46-4758-B5E3-270DC1C304DC}" type="presParOf" srcId="{88F891B6-FBC3-43A0-9353-5EF5ED0381D4}" destId="{67C8A1E3-76F9-4307-B607-EB0EC4BB4210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DBFC1A-DBD8-42D4-8A30-739A3CF2272D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31FAFE-8792-402E-B344-83FD371FD0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C41C37-C9DB-4EB4-A40C-11DAD2508287}" type="parTrans" cxnId="{C345841F-07AF-4417-AB6D-B64D910ABE24}">
      <dgm:prSet/>
      <dgm:spPr/>
      <dgm:t>
        <a:bodyPr/>
        <a:lstStyle/>
        <a:p>
          <a:endParaRPr lang="en-US"/>
        </a:p>
      </dgm:t>
    </dgm:pt>
    <dgm:pt modelId="{95DFC484-FBCA-4F07-BEB8-A774ACACC20B}" type="sibTrans" cxnId="{C345841F-07AF-4417-AB6D-B64D910ABE24}">
      <dgm:prSet/>
      <dgm:spPr/>
      <dgm:t>
        <a:bodyPr/>
        <a:lstStyle/>
        <a:p>
          <a:endParaRPr lang="en-US"/>
        </a:p>
      </dgm:t>
    </dgm:pt>
    <dgm:pt modelId="{0E46CB2D-2DA7-48AC-AE7A-543AE5BDDBD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DD </a:t>
          </a:r>
          <a:r>
            <a:rPr lang="en-US" dirty="0" err="1" smtClean="0">
              <a:latin typeface="Franklin Gothic Medium Cond" panose="020B0606030402020204" pitchFamily="34" charset="0"/>
            </a:rPr>
            <a:t>Gramin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Vidhyuti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6B0112-8870-4041-A6AE-83E507FD049E}" type="parTrans" cxnId="{F86DE21A-4420-4FDC-81E4-FB61643C466D}">
      <dgm:prSet/>
      <dgm:spPr/>
      <dgm:t>
        <a:bodyPr/>
        <a:lstStyle/>
        <a:p>
          <a:endParaRPr lang="en-US"/>
        </a:p>
      </dgm:t>
    </dgm:pt>
    <dgm:pt modelId="{A2C40CB7-0D39-456A-A82E-7CDE5D08CF8F}" type="sibTrans" cxnId="{F86DE21A-4420-4FDC-81E4-FB61643C466D}">
      <dgm:prSet/>
      <dgm:spPr/>
      <dgm:t>
        <a:bodyPr/>
        <a:lstStyle/>
        <a:p>
          <a:endParaRPr lang="en-US"/>
        </a:p>
      </dgm:t>
    </dgm:pt>
    <dgm:pt modelId="{BD8722EA-D55A-41BF-9BD4-13077D5841D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F94F17D-8410-467F-B726-412E75799D9C}" type="parTrans" cxnId="{2B7D0C02-8B15-4336-9A43-6345D576E4F4}">
      <dgm:prSet/>
      <dgm:spPr/>
      <dgm:t>
        <a:bodyPr/>
        <a:lstStyle/>
        <a:p>
          <a:endParaRPr lang="en-US"/>
        </a:p>
      </dgm:t>
    </dgm:pt>
    <dgm:pt modelId="{C8EAE334-28F4-4A91-8787-828DA9D65D41}" type="sibTrans" cxnId="{2B7D0C02-8B15-4336-9A43-6345D576E4F4}">
      <dgm:prSet/>
      <dgm:spPr/>
      <dgm:t>
        <a:bodyPr/>
        <a:lstStyle/>
        <a:p>
          <a:endParaRPr lang="en-US"/>
        </a:p>
      </dgm:t>
    </dgm:pt>
    <dgm:pt modelId="{01716D49-C8F5-452A-B094-ACDEE9E0F637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PMGSY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4DF7588-9460-4B3E-8AA8-F4831AA2F05C}" type="parTrans" cxnId="{18ABE171-93A4-47C0-A926-E1516EA46365}">
      <dgm:prSet/>
      <dgm:spPr/>
      <dgm:t>
        <a:bodyPr/>
        <a:lstStyle/>
        <a:p>
          <a:endParaRPr lang="en-US"/>
        </a:p>
      </dgm:t>
    </dgm:pt>
    <dgm:pt modelId="{11C6F1B2-4C96-44ED-895D-1C18AA53A776}" type="sibTrans" cxnId="{18ABE171-93A4-47C0-A926-E1516EA46365}">
      <dgm:prSet/>
      <dgm:spPr/>
      <dgm:t>
        <a:bodyPr/>
        <a:lstStyle/>
        <a:p>
          <a:endParaRPr lang="en-US"/>
        </a:p>
      </dgm:t>
    </dgm:pt>
    <dgm:pt modelId="{F96DEEFE-7140-4325-9477-C894717C889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 &amp; 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432C191-1EAF-4010-ABB9-F19C78CF3439}" type="parTrans" cxnId="{07D3426F-8CD0-4822-A95F-8E671DFB24C0}">
      <dgm:prSet/>
      <dgm:spPr/>
      <dgm:t>
        <a:bodyPr/>
        <a:lstStyle/>
        <a:p>
          <a:endParaRPr lang="en-US"/>
        </a:p>
      </dgm:t>
    </dgm:pt>
    <dgm:pt modelId="{1DACE255-6209-41F7-9F54-BED3602B9875}" type="sibTrans" cxnId="{07D3426F-8CD0-4822-A95F-8E671DFB24C0}">
      <dgm:prSet/>
      <dgm:spPr/>
      <dgm:t>
        <a:bodyPr/>
        <a:lstStyle/>
        <a:p>
          <a:endParaRPr lang="en-US"/>
        </a:p>
      </dgm:t>
    </dgm:pt>
    <dgm:pt modelId="{42D9B33B-2C4A-4264-876C-56842CAB21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SBM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8DED40-3345-4371-B62C-3897F3C3DA7E}" type="parTrans" cxnId="{7CCD93FA-5302-4057-831D-BC9E791D0E50}">
      <dgm:prSet/>
      <dgm:spPr/>
      <dgm:t>
        <a:bodyPr/>
        <a:lstStyle/>
        <a:p>
          <a:endParaRPr lang="en-US"/>
        </a:p>
      </dgm:t>
    </dgm:pt>
    <dgm:pt modelId="{F6AFC12D-A9DD-4880-AC69-FEDA4CAF23DE}" type="sibTrans" cxnId="{7CCD93FA-5302-4057-831D-BC9E791D0E50}">
      <dgm:prSet/>
      <dgm:spPr/>
      <dgm:t>
        <a:bodyPr/>
        <a:lstStyle/>
        <a:p>
          <a:endParaRPr lang="en-US"/>
        </a:p>
      </dgm:t>
    </dgm:pt>
    <dgm:pt modelId="{E2253B5B-70C2-4751-A394-1AB3E614A5B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8AFFA6-B9E4-4743-91F0-0FB0AC878F23}" type="parTrans" cxnId="{A7E1C3AC-C78E-4568-B465-0260A018B40A}">
      <dgm:prSet/>
      <dgm:spPr/>
      <dgm:t>
        <a:bodyPr/>
        <a:lstStyle/>
        <a:p>
          <a:endParaRPr lang="en-US"/>
        </a:p>
      </dgm:t>
    </dgm:pt>
    <dgm:pt modelId="{70E786B3-E9C5-4E2F-A901-69FAFA36D9FA}" type="sibTrans" cxnId="{A7E1C3AC-C78E-4568-B465-0260A018B40A}">
      <dgm:prSet/>
      <dgm:spPr/>
      <dgm:t>
        <a:bodyPr/>
        <a:lstStyle/>
        <a:p>
          <a:endParaRPr lang="en-US"/>
        </a:p>
      </dgm:t>
    </dgm:pt>
    <dgm:pt modelId="{5D2D593E-A6E6-45C7-8D3F-53FC06BEC4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Macro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9190B93-8DDF-4737-8490-017C52E0E059}" type="parTrans" cxnId="{46837550-1B32-4B20-8E29-144A7CA04B2F}">
      <dgm:prSet/>
      <dgm:spPr/>
      <dgm:t>
        <a:bodyPr/>
        <a:lstStyle/>
        <a:p>
          <a:endParaRPr lang="en-US"/>
        </a:p>
      </dgm:t>
    </dgm:pt>
    <dgm:pt modelId="{C4CBC3E4-9E0D-437B-B026-F23F6ECFC4F1}" type="sibTrans" cxnId="{46837550-1B32-4B20-8E29-144A7CA04B2F}">
      <dgm:prSet/>
      <dgm:spPr/>
      <dgm:t>
        <a:bodyPr/>
        <a:lstStyle/>
        <a:p>
          <a:endParaRPr lang="en-US"/>
        </a:p>
      </dgm:t>
    </dgm:pt>
    <dgm:pt modelId="{7D02E243-CB83-4E65-886E-D93B8266B36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0485AF-42BD-48CD-BC01-BD2C9C346626}" type="parTrans" cxnId="{4FE6AA40-4B46-44D9-A08D-E9833585E830}">
      <dgm:prSet/>
      <dgm:spPr/>
      <dgm:t>
        <a:bodyPr/>
        <a:lstStyle/>
        <a:p>
          <a:endParaRPr lang="en-US"/>
        </a:p>
      </dgm:t>
    </dgm:pt>
    <dgm:pt modelId="{F8A2F223-F3E2-43F0-A3A2-6D8C82B4872A}" type="sibTrans" cxnId="{4FE6AA40-4B46-44D9-A08D-E9833585E830}">
      <dgm:prSet/>
      <dgm:spPr/>
      <dgm:t>
        <a:bodyPr/>
        <a:lstStyle/>
        <a:p>
          <a:endParaRPr lang="en-US"/>
        </a:p>
      </dgm:t>
    </dgm:pt>
    <dgm:pt modelId="{2C3A7F00-5BA5-4284-924C-985B3EF0CEB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426B4E8-6410-43E4-8C46-DF610682B7F4}" type="parTrans" cxnId="{A1700EA0-FAE3-4522-9E5C-DE5CDF221976}">
      <dgm:prSet/>
      <dgm:spPr/>
      <dgm:t>
        <a:bodyPr/>
        <a:lstStyle/>
        <a:p>
          <a:endParaRPr lang="en-US"/>
        </a:p>
      </dgm:t>
    </dgm:pt>
    <dgm:pt modelId="{179BE48B-9B19-41FE-B704-C515AFD1DEE7}" type="sibTrans" cxnId="{A1700EA0-FAE3-4522-9E5C-DE5CDF221976}">
      <dgm:prSet/>
      <dgm:spPr/>
      <dgm:t>
        <a:bodyPr/>
        <a:lstStyle/>
        <a:p>
          <a:endParaRPr lang="en-US"/>
        </a:p>
      </dgm:t>
    </dgm:pt>
    <dgm:pt modelId="{B4D1A4AA-92A6-4A6C-9456-8832A6C308AD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BRGF, RGPSA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110BBBBF-FF71-41B3-897D-BC2B83632601}" type="parTrans" cxnId="{53E10BBF-FF62-4C7B-92CC-C2DCFD3693DE}">
      <dgm:prSet/>
      <dgm:spPr/>
      <dgm:t>
        <a:bodyPr/>
        <a:lstStyle/>
        <a:p>
          <a:endParaRPr lang="en-US"/>
        </a:p>
      </dgm:t>
    </dgm:pt>
    <dgm:pt modelId="{0FCF2B64-835C-446E-A224-A37F71870201}" type="sibTrans" cxnId="{53E10BBF-FF62-4C7B-92CC-C2DCFD3693DE}">
      <dgm:prSet/>
      <dgm:spPr/>
      <dgm:t>
        <a:bodyPr/>
        <a:lstStyle/>
        <a:p>
          <a:endParaRPr lang="en-US"/>
        </a:p>
      </dgm:t>
    </dgm:pt>
    <dgm:pt modelId="{3F13CCFF-C441-4544-B84A-21397239082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Adarsh</a:t>
          </a:r>
          <a:r>
            <a:rPr lang="en-US" dirty="0" smtClean="0">
              <a:latin typeface="Franklin Gothic Medium Cond" panose="020B0606030402020204" pitchFamily="34" charset="0"/>
            </a:rPr>
            <a:t> 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D04FAF4-4773-410B-A34F-58B6A8C3E4A9}" type="parTrans" cxnId="{82770CCD-663C-4593-AE2A-E64013C43691}">
      <dgm:prSet/>
      <dgm:spPr/>
      <dgm:t>
        <a:bodyPr/>
        <a:lstStyle/>
        <a:p>
          <a:endParaRPr lang="en-US"/>
        </a:p>
      </dgm:t>
    </dgm:pt>
    <dgm:pt modelId="{076416DB-4D0E-402A-A57D-6DBD813B7999}" type="sibTrans" cxnId="{82770CCD-663C-4593-AE2A-E64013C43691}">
      <dgm:prSet/>
      <dgm:spPr/>
      <dgm:t>
        <a:bodyPr/>
        <a:lstStyle/>
        <a:p>
          <a:endParaRPr lang="en-US"/>
        </a:p>
      </dgm:t>
    </dgm:pt>
    <dgm:pt modelId="{FBD487BB-3692-4806-9C9B-07618783920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Rurban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267F1CE-E99D-476A-9E1D-D1A1186CAFE7}" type="parTrans" cxnId="{EBD096CB-6678-4FE9-AE2E-92830DDF974D}">
      <dgm:prSet/>
      <dgm:spPr/>
      <dgm:t>
        <a:bodyPr/>
        <a:lstStyle/>
        <a:p>
          <a:endParaRPr lang="en-US"/>
        </a:p>
      </dgm:t>
    </dgm:pt>
    <dgm:pt modelId="{C3849C45-AE05-4F2F-854A-B90B38CF7C00}" type="sibTrans" cxnId="{EBD096CB-6678-4FE9-AE2E-92830DDF974D}">
      <dgm:prSet/>
      <dgm:spPr/>
      <dgm:t>
        <a:bodyPr/>
        <a:lstStyle/>
        <a:p>
          <a:endParaRPr lang="en-US"/>
        </a:p>
      </dgm:t>
    </dgm:pt>
    <dgm:pt modelId="{1BCA2AB9-3DFE-44DF-8E10-ECE28FFDAFAB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680802-7B10-4CE4-AF4B-37B1D27C34F9}" type="parTrans" cxnId="{09CB4F5F-34B3-44C9-A446-C1F146697FA0}">
      <dgm:prSet/>
      <dgm:spPr/>
      <dgm:t>
        <a:bodyPr/>
        <a:lstStyle/>
        <a:p>
          <a:endParaRPr lang="en-US"/>
        </a:p>
      </dgm:t>
    </dgm:pt>
    <dgm:pt modelId="{7A50C399-E0FA-4035-86A4-525AA1EF788A}" type="sibTrans" cxnId="{09CB4F5F-34B3-44C9-A446-C1F146697FA0}">
      <dgm:prSet/>
      <dgm:spPr/>
      <dgm:t>
        <a:bodyPr/>
        <a:lstStyle/>
        <a:p>
          <a:endParaRPr lang="en-US"/>
        </a:p>
      </dgm:t>
    </dgm:pt>
    <dgm:pt modelId="{14E7105A-F3F5-4401-8020-FC4BCFE81BD8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6011AF-7D37-42D5-AA4B-BBCA10F2D79A}" type="parTrans" cxnId="{519E815F-48D1-49FE-A00E-3F9A1595D4DB}">
      <dgm:prSet/>
      <dgm:spPr/>
      <dgm:t>
        <a:bodyPr/>
        <a:lstStyle/>
        <a:p>
          <a:endParaRPr lang="en-US"/>
        </a:p>
      </dgm:t>
    </dgm:pt>
    <dgm:pt modelId="{2AE620A1-F802-4723-B852-D5261B9F1B1E}" type="sibTrans" cxnId="{519E815F-48D1-49FE-A00E-3F9A1595D4DB}">
      <dgm:prSet/>
      <dgm:spPr/>
      <dgm:t>
        <a:bodyPr/>
        <a:lstStyle/>
        <a:p>
          <a:endParaRPr lang="en-US"/>
        </a:p>
      </dgm:t>
    </dgm:pt>
    <dgm:pt modelId="{84D7A6E6-FCE4-4002-9214-05D7121546DA}" type="pres">
      <dgm:prSet presAssocID="{88DBFC1A-DBD8-42D4-8A30-739A3CF2272D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30DFCB5-897A-400C-A415-1E918DF62037}" type="pres">
      <dgm:prSet presAssocID="{8031FAFE-8792-402E-B344-83FD371FD046}" presName="composite" presStyleCnt="0"/>
      <dgm:spPr/>
    </dgm:pt>
    <dgm:pt modelId="{6CDB589B-52BF-417A-B8A7-4847FE43443F}" type="pres">
      <dgm:prSet presAssocID="{8031FAFE-8792-402E-B344-83FD371FD046}" presName="Accent" presStyleLbl="alignAcc1" presStyleIdx="0" presStyleCnt="5"/>
      <dgm:spPr/>
    </dgm:pt>
    <dgm:pt modelId="{9763FFBD-0569-4248-A4A2-B5C9AC142FC7}" type="pres">
      <dgm:prSet presAssocID="{8031FAFE-8792-402E-B344-83FD371FD046}" presName="Imag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BD87A8-FD84-4BA9-838B-414F8284DD34}" type="pres">
      <dgm:prSet presAssocID="{8031FAFE-8792-402E-B344-83FD371FD046}" presName="Child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25D4-8008-43F7-A520-80E0BAEBF6AA}" type="pres">
      <dgm:prSet presAssocID="{8031FAFE-8792-402E-B344-83FD371FD046}" presName="Paren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489EC-FC6F-4A09-9A29-0E6BE590A768}" type="pres">
      <dgm:prSet presAssocID="{95DFC484-FBCA-4F07-BEB8-A774ACACC20B}" presName="sibTrans" presStyleCnt="0"/>
      <dgm:spPr/>
    </dgm:pt>
    <dgm:pt modelId="{D2FEF949-CC9E-4E91-B217-4AF428A7FD9F}" type="pres">
      <dgm:prSet presAssocID="{BD8722EA-D55A-41BF-9BD4-13077D5841DA}" presName="composite" presStyleCnt="0"/>
      <dgm:spPr/>
    </dgm:pt>
    <dgm:pt modelId="{9DD5306A-7346-4C31-875B-B3E98FF7D345}" type="pres">
      <dgm:prSet presAssocID="{BD8722EA-D55A-41BF-9BD4-13077D5841DA}" presName="Accent" presStyleLbl="alignAcc1" presStyleIdx="1" presStyleCnt="5"/>
      <dgm:spPr/>
    </dgm:pt>
    <dgm:pt modelId="{F854BDD7-E35E-4886-BD1D-5E49ADEDB349}" type="pres">
      <dgm:prSet presAssocID="{BD8722EA-D55A-41BF-9BD4-13077D5841DA}" presName="Image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456233F-01D4-475B-801D-EAF970CB910D}" type="pres">
      <dgm:prSet presAssocID="{BD8722EA-D55A-41BF-9BD4-13077D5841DA}" presName="Child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EAF86-CA9E-495A-A913-093B164324BE}" type="pres">
      <dgm:prSet presAssocID="{BD8722EA-D55A-41BF-9BD4-13077D5841DA}" presName="Paren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BD20C-1128-4E16-BFF2-EF8443D3E244}" type="pres">
      <dgm:prSet presAssocID="{C8EAE334-28F4-4A91-8787-828DA9D65D41}" presName="sibTrans" presStyleCnt="0"/>
      <dgm:spPr/>
    </dgm:pt>
    <dgm:pt modelId="{2931052D-4A54-4C36-83ED-C311BAE23CC6}" type="pres">
      <dgm:prSet presAssocID="{F96DEEFE-7140-4325-9477-C894717C8890}" presName="composite" presStyleCnt="0"/>
      <dgm:spPr/>
    </dgm:pt>
    <dgm:pt modelId="{3607CFF2-8C0F-424E-8C66-68933221E0D2}" type="pres">
      <dgm:prSet presAssocID="{F96DEEFE-7140-4325-9477-C894717C8890}" presName="Accent" presStyleLbl="alignAcc1" presStyleIdx="2" presStyleCnt="5"/>
      <dgm:spPr/>
    </dgm:pt>
    <dgm:pt modelId="{11CA3481-4B94-4C72-9B06-DD91AD88BD7B}" type="pres">
      <dgm:prSet presAssocID="{F96DEEFE-7140-4325-9477-C894717C8890}" presName="Image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46B4A93-EAB9-4F18-BA3A-E422F6DD109F}" type="pres">
      <dgm:prSet presAssocID="{F96DEEFE-7140-4325-9477-C894717C8890}" presName="Child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61053-B112-4FC7-BDC8-2B944B7A6479}" type="pres">
      <dgm:prSet presAssocID="{F96DEEFE-7140-4325-9477-C894717C8890}" presName="Paren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196C-2734-47D1-A24F-FF98C45C00E4}" type="pres">
      <dgm:prSet presAssocID="{1DACE255-6209-41F7-9F54-BED3602B9875}" presName="sibTrans" presStyleCnt="0"/>
      <dgm:spPr/>
    </dgm:pt>
    <dgm:pt modelId="{9ECF72B5-2DBC-4156-B3DA-8F707CC97B4C}" type="pres">
      <dgm:prSet presAssocID="{E2253B5B-70C2-4751-A394-1AB3E614A5B8}" presName="composite" presStyleCnt="0"/>
      <dgm:spPr/>
    </dgm:pt>
    <dgm:pt modelId="{A74C4111-DFC3-4C36-8E19-D58F94AB1D92}" type="pres">
      <dgm:prSet presAssocID="{E2253B5B-70C2-4751-A394-1AB3E614A5B8}" presName="Accent" presStyleLbl="alignAcc1" presStyleIdx="3" presStyleCnt="5"/>
      <dgm:spPr/>
    </dgm:pt>
    <dgm:pt modelId="{0A63E325-9EDE-4157-A585-48E29192097E}" type="pres">
      <dgm:prSet presAssocID="{E2253B5B-70C2-4751-A394-1AB3E614A5B8}" presName="Image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DE7D6D0-E9EA-4760-A7F2-9A44834E0298}" type="pres">
      <dgm:prSet presAssocID="{E2253B5B-70C2-4751-A394-1AB3E614A5B8}" presName="Chil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09FEE-104A-427E-A81B-9061CD6B1C54}" type="pres">
      <dgm:prSet presAssocID="{E2253B5B-70C2-4751-A394-1AB3E614A5B8}" presName="Paren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81184-190C-48D4-B706-B15E2BF62166}" type="pres">
      <dgm:prSet presAssocID="{70E786B3-E9C5-4E2F-A901-69FAFA36D9FA}" presName="sibTrans" presStyleCnt="0"/>
      <dgm:spPr/>
    </dgm:pt>
    <dgm:pt modelId="{01A7360E-013F-4610-A1F3-7B49495C8AEA}" type="pres">
      <dgm:prSet presAssocID="{5D2D593E-A6E6-45C7-8D3F-53FC06BEC430}" presName="composite" presStyleCnt="0"/>
      <dgm:spPr/>
    </dgm:pt>
    <dgm:pt modelId="{357481C1-04C9-4472-9F9A-5DE55EF29E22}" type="pres">
      <dgm:prSet presAssocID="{5D2D593E-A6E6-45C7-8D3F-53FC06BEC430}" presName="Accent" presStyleLbl="alignAcc1" presStyleIdx="4" presStyleCnt="5"/>
      <dgm:spPr/>
    </dgm:pt>
    <dgm:pt modelId="{41DFFB28-026F-410A-9873-0E3DF430EED9}" type="pres">
      <dgm:prSet presAssocID="{5D2D593E-A6E6-45C7-8D3F-53FC06BEC430}" presName="Image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90D3F621-2181-4FD2-A797-5BF8BDF2D64F}" type="pres">
      <dgm:prSet presAssocID="{5D2D593E-A6E6-45C7-8D3F-53FC06BEC430}" presName="Child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0AC22-B635-49FD-9A86-2EA5B7D4D356}" type="pres">
      <dgm:prSet presAssocID="{5D2D593E-A6E6-45C7-8D3F-53FC06BEC430}" presName="Paren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F8AD30-6CFD-4E3C-8A4C-291D93E92909}" type="presOf" srcId="{3F13CCFF-C441-4544-B84A-21397239082E}" destId="{90D3F621-2181-4FD2-A797-5BF8BDF2D64F}" srcOrd="0" destOrd="1" presId="urn:microsoft.com/office/officeart/2008/layout/TitlePictureLineup"/>
    <dgm:cxn modelId="{EC7C965B-5370-42E4-9627-A35B0B22398A}" type="presOf" srcId="{E2253B5B-70C2-4751-A394-1AB3E614A5B8}" destId="{03C09FEE-104A-427E-A81B-9061CD6B1C54}" srcOrd="0" destOrd="0" presId="urn:microsoft.com/office/officeart/2008/layout/TitlePictureLineup"/>
    <dgm:cxn modelId="{46837550-1B32-4B20-8E29-144A7CA04B2F}" srcId="{88DBFC1A-DBD8-42D4-8A30-739A3CF2272D}" destId="{5D2D593E-A6E6-45C7-8D3F-53FC06BEC430}" srcOrd="4" destOrd="0" parTransId="{29190B93-8DDF-4737-8490-017C52E0E059}" sibTransId="{C4CBC3E4-9E0D-437B-B026-F23F6ECFC4F1}"/>
    <dgm:cxn modelId="{2B7D0C02-8B15-4336-9A43-6345D576E4F4}" srcId="{88DBFC1A-DBD8-42D4-8A30-739A3CF2272D}" destId="{BD8722EA-D55A-41BF-9BD4-13077D5841DA}" srcOrd="1" destOrd="0" parTransId="{BF94F17D-8410-467F-B726-412E75799D9C}" sibTransId="{C8EAE334-28F4-4A91-8787-828DA9D65D41}"/>
    <dgm:cxn modelId="{A7E1C3AC-C78E-4568-B465-0260A018B40A}" srcId="{88DBFC1A-DBD8-42D4-8A30-739A3CF2272D}" destId="{E2253B5B-70C2-4751-A394-1AB3E614A5B8}" srcOrd="3" destOrd="0" parTransId="{168AFFA6-B9E4-4743-91F0-0FB0AC878F23}" sibTransId="{70E786B3-E9C5-4E2F-A901-69FAFA36D9FA}"/>
    <dgm:cxn modelId="{7A503A98-6421-4074-960D-FF2A64F78D0F}" type="presOf" srcId="{7D02E243-CB83-4E65-886E-D93B8266B367}" destId="{4DE7D6D0-E9EA-4760-A7F2-9A44834E0298}" srcOrd="0" destOrd="0" presId="urn:microsoft.com/office/officeart/2008/layout/TitlePictureLineup"/>
    <dgm:cxn modelId="{09CB4F5F-34B3-44C9-A446-C1F146697FA0}" srcId="{42D9B33B-2C4A-4264-876C-56842CAB2123}" destId="{1BCA2AB9-3DFE-44DF-8E10-ECE28FFDAFAB}" srcOrd="1" destOrd="0" parTransId="{86680802-7B10-4CE4-AF4B-37B1D27C34F9}" sibTransId="{7A50C399-E0FA-4035-86A4-525AA1EF788A}"/>
    <dgm:cxn modelId="{18ABE171-93A4-47C0-A926-E1516EA46365}" srcId="{BD8722EA-D55A-41BF-9BD4-13077D5841DA}" destId="{01716D49-C8F5-452A-B094-ACDEE9E0F637}" srcOrd="0" destOrd="0" parTransId="{44DF7588-9460-4B3E-8AA8-F4831AA2F05C}" sibTransId="{11C6F1B2-4C96-44ED-895D-1C18AA53A776}"/>
    <dgm:cxn modelId="{07D3426F-8CD0-4822-A95F-8E671DFB24C0}" srcId="{88DBFC1A-DBD8-42D4-8A30-739A3CF2272D}" destId="{F96DEEFE-7140-4325-9477-C894717C8890}" srcOrd="2" destOrd="0" parTransId="{A432C191-1EAF-4010-ABB9-F19C78CF3439}" sibTransId="{1DACE255-6209-41F7-9F54-BED3602B9875}"/>
    <dgm:cxn modelId="{44552974-286D-4DE8-8F3E-E9E704F61727}" type="presOf" srcId="{01716D49-C8F5-452A-B094-ACDEE9E0F637}" destId="{A456233F-01D4-475B-801D-EAF970CB910D}" srcOrd="0" destOrd="0" presId="urn:microsoft.com/office/officeart/2008/layout/TitlePictureLineup"/>
    <dgm:cxn modelId="{B72B65B1-984C-4B45-A735-CC153B43ACFF}" type="presOf" srcId="{88DBFC1A-DBD8-42D4-8A30-739A3CF2272D}" destId="{84D7A6E6-FCE4-4002-9214-05D7121546DA}" srcOrd="0" destOrd="0" presId="urn:microsoft.com/office/officeart/2008/layout/TitlePictureLineup"/>
    <dgm:cxn modelId="{EBD096CB-6678-4FE9-AE2E-92830DDF974D}" srcId="{5D2D593E-A6E6-45C7-8D3F-53FC06BEC430}" destId="{FBD487BB-3692-4806-9C9B-07618783920E}" srcOrd="2" destOrd="0" parTransId="{1267F1CE-E99D-476A-9E1D-D1A1186CAFE7}" sibTransId="{C3849C45-AE05-4F2F-854A-B90B38CF7C00}"/>
    <dgm:cxn modelId="{8CA46681-C56C-4881-8362-C3C1823394F9}" type="presOf" srcId="{0E46CB2D-2DA7-48AC-AE7A-543AE5BDDBDE}" destId="{34BD87A8-FD84-4BA9-838B-414F8284DD34}" srcOrd="0" destOrd="0" presId="urn:microsoft.com/office/officeart/2008/layout/TitlePictureLineup"/>
    <dgm:cxn modelId="{D495A3D3-7EC5-4BA3-9F72-4C0811884EDF}" type="presOf" srcId="{5D2D593E-A6E6-45C7-8D3F-53FC06BEC430}" destId="{4400AC22-B635-49FD-9A86-2EA5B7D4D356}" srcOrd="0" destOrd="0" presId="urn:microsoft.com/office/officeart/2008/layout/TitlePictureLineup"/>
    <dgm:cxn modelId="{088DA77F-0144-44C5-97EC-0874B090B50E}" type="presOf" srcId="{42D9B33B-2C4A-4264-876C-56842CAB2123}" destId="{646B4A93-EAB9-4F18-BA3A-E422F6DD109F}" srcOrd="0" destOrd="0" presId="urn:microsoft.com/office/officeart/2008/layout/TitlePictureLineup"/>
    <dgm:cxn modelId="{A154684E-BA0F-4F86-8CC8-491E507530D5}" type="presOf" srcId="{8031FAFE-8792-402E-B344-83FD371FD046}" destId="{4DE325D4-8008-43F7-A520-80E0BAEBF6AA}" srcOrd="0" destOrd="0" presId="urn:microsoft.com/office/officeart/2008/layout/TitlePictureLineup"/>
    <dgm:cxn modelId="{53E10BBF-FF62-4C7B-92CC-C2DCFD3693DE}" srcId="{5D2D593E-A6E6-45C7-8D3F-53FC06BEC430}" destId="{B4D1A4AA-92A6-4A6C-9456-8832A6C308AD}" srcOrd="0" destOrd="0" parTransId="{110BBBBF-FF71-41B3-897D-BC2B83632601}" sibTransId="{0FCF2B64-835C-446E-A224-A37F71870201}"/>
    <dgm:cxn modelId="{4FE6AA40-4B46-44D9-A08D-E9833585E830}" srcId="{E2253B5B-70C2-4751-A394-1AB3E614A5B8}" destId="{7D02E243-CB83-4E65-886E-D93B8266B367}" srcOrd="0" destOrd="0" parTransId="{420485AF-42BD-48CD-BC01-BD2C9C346626}" sibTransId="{F8A2F223-F3E2-43F0-A3A2-6D8C82B4872A}"/>
    <dgm:cxn modelId="{519E815F-48D1-49FE-A00E-3F9A1595D4DB}" srcId="{42D9B33B-2C4A-4264-876C-56842CAB2123}" destId="{14E7105A-F3F5-4401-8020-FC4BCFE81BD8}" srcOrd="0" destOrd="0" parTransId="{086011AF-7D37-42D5-AA4B-BBCA10F2D79A}" sibTransId="{2AE620A1-F802-4723-B852-D5261B9F1B1E}"/>
    <dgm:cxn modelId="{63191824-5076-4D63-9C5B-459E2F780226}" type="presOf" srcId="{BD8722EA-D55A-41BF-9BD4-13077D5841DA}" destId="{6C8EAF86-CA9E-495A-A913-093B164324BE}" srcOrd="0" destOrd="0" presId="urn:microsoft.com/office/officeart/2008/layout/TitlePictureLineup"/>
    <dgm:cxn modelId="{A1700EA0-FAE3-4522-9E5C-DE5CDF221976}" srcId="{E2253B5B-70C2-4751-A394-1AB3E614A5B8}" destId="{2C3A7F00-5BA5-4284-924C-985B3EF0CEB4}" srcOrd="1" destOrd="0" parTransId="{D426B4E8-6410-43E4-8C46-DF610682B7F4}" sibTransId="{179BE48B-9B19-41FE-B704-C515AFD1DEE7}"/>
    <dgm:cxn modelId="{98B4E840-9FE5-4C46-85E4-1326275F19EF}" type="presOf" srcId="{1BCA2AB9-3DFE-44DF-8E10-ECE28FFDAFAB}" destId="{646B4A93-EAB9-4F18-BA3A-E422F6DD109F}" srcOrd="0" destOrd="2" presId="urn:microsoft.com/office/officeart/2008/layout/TitlePictureLineup"/>
    <dgm:cxn modelId="{7CCD93FA-5302-4057-831D-BC9E791D0E50}" srcId="{F96DEEFE-7140-4325-9477-C894717C8890}" destId="{42D9B33B-2C4A-4264-876C-56842CAB2123}" srcOrd="0" destOrd="0" parTransId="{4B8DED40-3345-4371-B62C-3897F3C3DA7E}" sibTransId="{F6AFC12D-A9DD-4880-AC69-FEDA4CAF23DE}"/>
    <dgm:cxn modelId="{42BB11D4-AC4E-40B9-952C-60128AD43DD2}" type="presOf" srcId="{F96DEEFE-7140-4325-9477-C894717C8890}" destId="{6B061053-B112-4FC7-BDC8-2B944B7A6479}" srcOrd="0" destOrd="0" presId="urn:microsoft.com/office/officeart/2008/layout/TitlePictureLineup"/>
    <dgm:cxn modelId="{E26B5ECD-595B-477D-A13A-8F50399A0F83}" type="presOf" srcId="{B4D1A4AA-92A6-4A6C-9456-8832A6C308AD}" destId="{90D3F621-2181-4FD2-A797-5BF8BDF2D64F}" srcOrd="0" destOrd="0" presId="urn:microsoft.com/office/officeart/2008/layout/TitlePictureLineup"/>
    <dgm:cxn modelId="{C345841F-07AF-4417-AB6D-B64D910ABE24}" srcId="{88DBFC1A-DBD8-42D4-8A30-739A3CF2272D}" destId="{8031FAFE-8792-402E-B344-83FD371FD046}" srcOrd="0" destOrd="0" parTransId="{84C41C37-C9DB-4EB4-A40C-11DAD2508287}" sibTransId="{95DFC484-FBCA-4F07-BEB8-A774ACACC20B}"/>
    <dgm:cxn modelId="{D2F28120-BBD9-4152-BA0E-1587C1F51285}" type="presOf" srcId="{2C3A7F00-5BA5-4284-924C-985B3EF0CEB4}" destId="{4DE7D6D0-E9EA-4760-A7F2-9A44834E0298}" srcOrd="0" destOrd="1" presId="urn:microsoft.com/office/officeart/2008/layout/TitlePictureLineup"/>
    <dgm:cxn modelId="{F86DE21A-4420-4FDC-81E4-FB61643C466D}" srcId="{8031FAFE-8792-402E-B344-83FD371FD046}" destId="{0E46CB2D-2DA7-48AC-AE7A-543AE5BDDBDE}" srcOrd="0" destOrd="0" parTransId="{E66B0112-8870-4041-A6AE-83E507FD049E}" sibTransId="{A2C40CB7-0D39-456A-A82E-7CDE5D08CF8F}"/>
    <dgm:cxn modelId="{82770CCD-663C-4593-AE2A-E64013C43691}" srcId="{5D2D593E-A6E6-45C7-8D3F-53FC06BEC430}" destId="{3F13CCFF-C441-4544-B84A-21397239082E}" srcOrd="1" destOrd="0" parTransId="{3D04FAF4-4773-410B-A34F-58B6A8C3E4A9}" sibTransId="{076416DB-4D0E-402A-A57D-6DBD813B7999}"/>
    <dgm:cxn modelId="{D4048CC5-B277-4317-A27C-D3B1C3E66245}" type="presOf" srcId="{14E7105A-F3F5-4401-8020-FC4BCFE81BD8}" destId="{646B4A93-EAB9-4F18-BA3A-E422F6DD109F}" srcOrd="0" destOrd="1" presId="urn:microsoft.com/office/officeart/2008/layout/TitlePictureLineup"/>
    <dgm:cxn modelId="{C23BC6C1-EB7F-4815-A6B7-76F5851B068C}" type="presOf" srcId="{FBD487BB-3692-4806-9C9B-07618783920E}" destId="{90D3F621-2181-4FD2-A797-5BF8BDF2D64F}" srcOrd="0" destOrd="2" presId="urn:microsoft.com/office/officeart/2008/layout/TitlePictureLineup"/>
    <dgm:cxn modelId="{36B4F702-99B0-4EA4-A1E7-971C3E0F3E04}" type="presParOf" srcId="{84D7A6E6-FCE4-4002-9214-05D7121546DA}" destId="{330DFCB5-897A-400C-A415-1E918DF62037}" srcOrd="0" destOrd="0" presId="urn:microsoft.com/office/officeart/2008/layout/TitlePictureLineup"/>
    <dgm:cxn modelId="{4EE08943-7EC6-4B44-8ED7-1DB91FBE8181}" type="presParOf" srcId="{330DFCB5-897A-400C-A415-1E918DF62037}" destId="{6CDB589B-52BF-417A-B8A7-4847FE43443F}" srcOrd="0" destOrd="0" presId="urn:microsoft.com/office/officeart/2008/layout/TitlePictureLineup"/>
    <dgm:cxn modelId="{CC2C525E-0664-4E00-A6A6-E7774BA848DD}" type="presParOf" srcId="{330DFCB5-897A-400C-A415-1E918DF62037}" destId="{9763FFBD-0569-4248-A4A2-B5C9AC142FC7}" srcOrd="1" destOrd="0" presId="urn:microsoft.com/office/officeart/2008/layout/TitlePictureLineup"/>
    <dgm:cxn modelId="{8EB9FCC5-E4F3-4B1F-84A8-8FC12E9B19EE}" type="presParOf" srcId="{330DFCB5-897A-400C-A415-1E918DF62037}" destId="{34BD87A8-FD84-4BA9-838B-414F8284DD34}" srcOrd="2" destOrd="0" presId="urn:microsoft.com/office/officeart/2008/layout/TitlePictureLineup"/>
    <dgm:cxn modelId="{E8C9DAF3-4B50-4A29-BF47-B1DE35E1BF79}" type="presParOf" srcId="{330DFCB5-897A-400C-A415-1E918DF62037}" destId="{4DE325D4-8008-43F7-A520-80E0BAEBF6AA}" srcOrd="3" destOrd="0" presId="urn:microsoft.com/office/officeart/2008/layout/TitlePictureLineup"/>
    <dgm:cxn modelId="{F1C03F7E-A031-44B1-A6AB-76711FFB6EC0}" type="presParOf" srcId="{84D7A6E6-FCE4-4002-9214-05D7121546DA}" destId="{5F4489EC-FC6F-4A09-9A29-0E6BE590A768}" srcOrd="1" destOrd="0" presId="urn:microsoft.com/office/officeart/2008/layout/TitlePictureLineup"/>
    <dgm:cxn modelId="{4FA30CA1-51CF-4E72-A00C-29B2F7005807}" type="presParOf" srcId="{84D7A6E6-FCE4-4002-9214-05D7121546DA}" destId="{D2FEF949-CC9E-4E91-B217-4AF428A7FD9F}" srcOrd="2" destOrd="0" presId="urn:microsoft.com/office/officeart/2008/layout/TitlePictureLineup"/>
    <dgm:cxn modelId="{00E92F95-9BAF-410A-8F3F-B65F3289CFDF}" type="presParOf" srcId="{D2FEF949-CC9E-4E91-B217-4AF428A7FD9F}" destId="{9DD5306A-7346-4C31-875B-B3E98FF7D345}" srcOrd="0" destOrd="0" presId="urn:microsoft.com/office/officeart/2008/layout/TitlePictureLineup"/>
    <dgm:cxn modelId="{75F6D3A4-0F7F-4875-9685-F6E1949B942F}" type="presParOf" srcId="{D2FEF949-CC9E-4E91-B217-4AF428A7FD9F}" destId="{F854BDD7-E35E-4886-BD1D-5E49ADEDB349}" srcOrd="1" destOrd="0" presId="urn:microsoft.com/office/officeart/2008/layout/TitlePictureLineup"/>
    <dgm:cxn modelId="{9441E7EA-1D5E-4973-8163-F6A6C8321855}" type="presParOf" srcId="{D2FEF949-CC9E-4E91-B217-4AF428A7FD9F}" destId="{A456233F-01D4-475B-801D-EAF970CB910D}" srcOrd="2" destOrd="0" presId="urn:microsoft.com/office/officeart/2008/layout/TitlePictureLineup"/>
    <dgm:cxn modelId="{4AD061AB-1B72-438D-9455-22F64A6BCD18}" type="presParOf" srcId="{D2FEF949-CC9E-4E91-B217-4AF428A7FD9F}" destId="{6C8EAF86-CA9E-495A-A913-093B164324BE}" srcOrd="3" destOrd="0" presId="urn:microsoft.com/office/officeart/2008/layout/TitlePictureLineup"/>
    <dgm:cxn modelId="{E6E3621C-93F9-46AA-A1B3-29F9E7BCED24}" type="presParOf" srcId="{84D7A6E6-FCE4-4002-9214-05D7121546DA}" destId="{D39BD20C-1128-4E16-BFF2-EF8443D3E244}" srcOrd="3" destOrd="0" presId="urn:microsoft.com/office/officeart/2008/layout/TitlePictureLineup"/>
    <dgm:cxn modelId="{C546CE75-7E89-4E13-A2C2-6B38C3AACEB8}" type="presParOf" srcId="{84D7A6E6-FCE4-4002-9214-05D7121546DA}" destId="{2931052D-4A54-4C36-83ED-C311BAE23CC6}" srcOrd="4" destOrd="0" presId="urn:microsoft.com/office/officeart/2008/layout/TitlePictureLineup"/>
    <dgm:cxn modelId="{787B2112-7482-475A-8E6A-35FA7C86B63F}" type="presParOf" srcId="{2931052D-4A54-4C36-83ED-C311BAE23CC6}" destId="{3607CFF2-8C0F-424E-8C66-68933221E0D2}" srcOrd="0" destOrd="0" presId="urn:microsoft.com/office/officeart/2008/layout/TitlePictureLineup"/>
    <dgm:cxn modelId="{52764652-EF8B-4ED5-AE4E-2FD76DAEB09D}" type="presParOf" srcId="{2931052D-4A54-4C36-83ED-C311BAE23CC6}" destId="{11CA3481-4B94-4C72-9B06-DD91AD88BD7B}" srcOrd="1" destOrd="0" presId="urn:microsoft.com/office/officeart/2008/layout/TitlePictureLineup"/>
    <dgm:cxn modelId="{AEBF604C-4714-408A-990C-8B36A84E802A}" type="presParOf" srcId="{2931052D-4A54-4C36-83ED-C311BAE23CC6}" destId="{646B4A93-EAB9-4F18-BA3A-E422F6DD109F}" srcOrd="2" destOrd="0" presId="urn:microsoft.com/office/officeart/2008/layout/TitlePictureLineup"/>
    <dgm:cxn modelId="{1373D3F2-2FF9-46AF-B909-631F362EA63A}" type="presParOf" srcId="{2931052D-4A54-4C36-83ED-C311BAE23CC6}" destId="{6B061053-B112-4FC7-BDC8-2B944B7A6479}" srcOrd="3" destOrd="0" presId="urn:microsoft.com/office/officeart/2008/layout/TitlePictureLineup"/>
    <dgm:cxn modelId="{B98FE02A-17B6-441B-A128-EBE245EDCF35}" type="presParOf" srcId="{84D7A6E6-FCE4-4002-9214-05D7121546DA}" destId="{42DC196C-2734-47D1-A24F-FF98C45C00E4}" srcOrd="5" destOrd="0" presId="urn:microsoft.com/office/officeart/2008/layout/TitlePictureLineup"/>
    <dgm:cxn modelId="{F230E8EE-C7A0-413F-A846-36A2F413F978}" type="presParOf" srcId="{84D7A6E6-FCE4-4002-9214-05D7121546DA}" destId="{9ECF72B5-2DBC-4156-B3DA-8F707CC97B4C}" srcOrd="6" destOrd="0" presId="urn:microsoft.com/office/officeart/2008/layout/TitlePictureLineup"/>
    <dgm:cxn modelId="{C5B0ABD3-D856-4743-AD98-B82AD3AA0713}" type="presParOf" srcId="{9ECF72B5-2DBC-4156-B3DA-8F707CC97B4C}" destId="{A74C4111-DFC3-4C36-8E19-D58F94AB1D92}" srcOrd="0" destOrd="0" presId="urn:microsoft.com/office/officeart/2008/layout/TitlePictureLineup"/>
    <dgm:cxn modelId="{B9BD277F-8739-4028-9A2A-DE78584DD349}" type="presParOf" srcId="{9ECF72B5-2DBC-4156-B3DA-8F707CC97B4C}" destId="{0A63E325-9EDE-4157-A585-48E29192097E}" srcOrd="1" destOrd="0" presId="urn:microsoft.com/office/officeart/2008/layout/TitlePictureLineup"/>
    <dgm:cxn modelId="{1C18AFF9-D674-43DF-A043-9BF7996E626F}" type="presParOf" srcId="{9ECF72B5-2DBC-4156-B3DA-8F707CC97B4C}" destId="{4DE7D6D0-E9EA-4760-A7F2-9A44834E0298}" srcOrd="2" destOrd="0" presId="urn:microsoft.com/office/officeart/2008/layout/TitlePictureLineup"/>
    <dgm:cxn modelId="{55A9291F-4F8F-4546-83D0-3F4FA5C289E2}" type="presParOf" srcId="{9ECF72B5-2DBC-4156-B3DA-8F707CC97B4C}" destId="{03C09FEE-104A-427E-A81B-9061CD6B1C54}" srcOrd="3" destOrd="0" presId="urn:microsoft.com/office/officeart/2008/layout/TitlePictureLineup"/>
    <dgm:cxn modelId="{1678F018-26E5-42D9-BBF8-495EC0A9B8FE}" type="presParOf" srcId="{84D7A6E6-FCE4-4002-9214-05D7121546DA}" destId="{01181184-190C-48D4-B706-B15E2BF62166}" srcOrd="7" destOrd="0" presId="urn:microsoft.com/office/officeart/2008/layout/TitlePictureLineup"/>
    <dgm:cxn modelId="{0161B8E4-65EE-44B8-9504-B84DEA04CCF9}" type="presParOf" srcId="{84D7A6E6-FCE4-4002-9214-05D7121546DA}" destId="{01A7360E-013F-4610-A1F3-7B49495C8AEA}" srcOrd="8" destOrd="0" presId="urn:microsoft.com/office/officeart/2008/layout/TitlePictureLineup"/>
    <dgm:cxn modelId="{3142D8FB-AADC-42F6-AF93-12D54767A367}" type="presParOf" srcId="{01A7360E-013F-4610-A1F3-7B49495C8AEA}" destId="{357481C1-04C9-4472-9F9A-5DE55EF29E22}" srcOrd="0" destOrd="0" presId="urn:microsoft.com/office/officeart/2008/layout/TitlePictureLineup"/>
    <dgm:cxn modelId="{BC9353AD-E532-4968-8022-F9069548BD2E}" type="presParOf" srcId="{01A7360E-013F-4610-A1F3-7B49495C8AEA}" destId="{41DFFB28-026F-410A-9873-0E3DF430EED9}" srcOrd="1" destOrd="0" presId="urn:microsoft.com/office/officeart/2008/layout/TitlePictureLineup"/>
    <dgm:cxn modelId="{C22D61A4-647A-4AAA-A6B9-9B181BA66AE1}" type="presParOf" srcId="{01A7360E-013F-4610-A1F3-7B49495C8AEA}" destId="{90D3F621-2181-4FD2-A797-5BF8BDF2D64F}" srcOrd="2" destOrd="0" presId="urn:microsoft.com/office/officeart/2008/layout/TitlePictureLineup"/>
    <dgm:cxn modelId="{F0CECDB1-E579-4239-BF2B-5FED1C12E147}" type="presParOf" srcId="{01A7360E-013F-4610-A1F3-7B49495C8AEA}" destId="{4400AC22-B635-49FD-9A86-2EA5B7D4D356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8DBFC1A-DBD8-42D4-8A30-739A3CF2272D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031FAFE-8792-402E-B344-83FD371FD0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Electricity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4C41C37-C9DB-4EB4-A40C-11DAD2508287}" type="parTrans" cxnId="{C345841F-07AF-4417-AB6D-B64D910ABE24}">
      <dgm:prSet/>
      <dgm:spPr/>
      <dgm:t>
        <a:bodyPr/>
        <a:lstStyle/>
        <a:p>
          <a:endParaRPr lang="en-US"/>
        </a:p>
      </dgm:t>
    </dgm:pt>
    <dgm:pt modelId="{95DFC484-FBCA-4F07-BEB8-A774ACACC20B}" type="sibTrans" cxnId="{C345841F-07AF-4417-AB6D-B64D910ABE24}">
      <dgm:prSet/>
      <dgm:spPr/>
      <dgm:t>
        <a:bodyPr/>
        <a:lstStyle/>
        <a:p>
          <a:endParaRPr lang="en-US"/>
        </a:p>
      </dgm:t>
    </dgm:pt>
    <dgm:pt modelId="{0E46CB2D-2DA7-48AC-AE7A-543AE5BDDBD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DD </a:t>
          </a:r>
          <a:r>
            <a:rPr lang="en-US" dirty="0" err="1" smtClean="0">
              <a:latin typeface="Franklin Gothic Medium Cond" panose="020B0606030402020204" pitchFamily="34" charset="0"/>
            </a:rPr>
            <a:t>Gramin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Vidhyuti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66B0112-8870-4041-A6AE-83E507FD049E}" type="parTrans" cxnId="{F86DE21A-4420-4FDC-81E4-FB61643C466D}">
      <dgm:prSet/>
      <dgm:spPr/>
      <dgm:t>
        <a:bodyPr/>
        <a:lstStyle/>
        <a:p>
          <a:endParaRPr lang="en-US"/>
        </a:p>
      </dgm:t>
    </dgm:pt>
    <dgm:pt modelId="{A2C40CB7-0D39-456A-A82E-7CDE5D08CF8F}" type="sibTrans" cxnId="{F86DE21A-4420-4FDC-81E4-FB61643C466D}">
      <dgm:prSet/>
      <dgm:spPr/>
      <dgm:t>
        <a:bodyPr/>
        <a:lstStyle/>
        <a:p>
          <a:endParaRPr lang="en-US"/>
        </a:p>
      </dgm:t>
    </dgm:pt>
    <dgm:pt modelId="{BD8722EA-D55A-41BF-9BD4-13077D5841D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Road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F94F17D-8410-467F-B726-412E75799D9C}" type="parTrans" cxnId="{2B7D0C02-8B15-4336-9A43-6345D576E4F4}">
      <dgm:prSet/>
      <dgm:spPr/>
      <dgm:t>
        <a:bodyPr/>
        <a:lstStyle/>
        <a:p>
          <a:endParaRPr lang="en-US"/>
        </a:p>
      </dgm:t>
    </dgm:pt>
    <dgm:pt modelId="{C8EAE334-28F4-4A91-8787-828DA9D65D41}" type="sibTrans" cxnId="{2B7D0C02-8B15-4336-9A43-6345D576E4F4}">
      <dgm:prSet/>
      <dgm:spPr/>
      <dgm:t>
        <a:bodyPr/>
        <a:lstStyle/>
        <a:p>
          <a:endParaRPr lang="en-US"/>
        </a:p>
      </dgm:t>
    </dgm:pt>
    <dgm:pt modelId="{01716D49-C8F5-452A-B094-ACDEE9E0F63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PMGSY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4DF7588-9460-4B3E-8AA8-F4831AA2F05C}" type="parTrans" cxnId="{18ABE171-93A4-47C0-A926-E1516EA46365}">
      <dgm:prSet/>
      <dgm:spPr/>
      <dgm:t>
        <a:bodyPr/>
        <a:lstStyle/>
        <a:p>
          <a:endParaRPr lang="en-US"/>
        </a:p>
      </dgm:t>
    </dgm:pt>
    <dgm:pt modelId="{11C6F1B2-4C96-44ED-895D-1C18AA53A776}" type="sibTrans" cxnId="{18ABE171-93A4-47C0-A926-E1516EA46365}">
      <dgm:prSet/>
      <dgm:spPr/>
      <dgm:t>
        <a:bodyPr/>
        <a:lstStyle/>
        <a:p>
          <a:endParaRPr lang="en-US"/>
        </a:p>
      </dgm:t>
    </dgm:pt>
    <dgm:pt modelId="{F96DEEFE-7140-4325-9477-C894717C889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Water &amp; 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432C191-1EAF-4010-ABB9-F19C78CF3439}" type="parTrans" cxnId="{07D3426F-8CD0-4822-A95F-8E671DFB24C0}">
      <dgm:prSet/>
      <dgm:spPr/>
      <dgm:t>
        <a:bodyPr/>
        <a:lstStyle/>
        <a:p>
          <a:endParaRPr lang="en-US"/>
        </a:p>
      </dgm:t>
    </dgm:pt>
    <dgm:pt modelId="{1DACE255-6209-41F7-9F54-BED3602B9875}" type="sibTrans" cxnId="{07D3426F-8CD0-4822-A95F-8E671DFB24C0}">
      <dgm:prSet/>
      <dgm:spPr/>
      <dgm:t>
        <a:bodyPr/>
        <a:lstStyle/>
        <a:p>
          <a:endParaRPr lang="en-US"/>
        </a:p>
      </dgm:t>
    </dgm:pt>
    <dgm:pt modelId="{42D9B33B-2C4A-4264-876C-56842CAB2123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SBM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8DED40-3345-4371-B62C-3897F3C3DA7E}" type="parTrans" cxnId="{7CCD93FA-5302-4057-831D-BC9E791D0E50}">
      <dgm:prSet/>
      <dgm:spPr/>
      <dgm:t>
        <a:bodyPr/>
        <a:lstStyle/>
        <a:p>
          <a:endParaRPr lang="en-US"/>
        </a:p>
      </dgm:t>
    </dgm:pt>
    <dgm:pt modelId="{F6AFC12D-A9DD-4880-AC69-FEDA4CAF23DE}" type="sibTrans" cxnId="{7CCD93FA-5302-4057-831D-BC9E791D0E50}">
      <dgm:prSet/>
      <dgm:spPr/>
      <dgm:t>
        <a:bodyPr/>
        <a:lstStyle/>
        <a:p>
          <a:endParaRPr lang="en-US"/>
        </a:p>
      </dgm:t>
    </dgm:pt>
    <dgm:pt modelId="{E2253B5B-70C2-4751-A394-1AB3E614A5B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Housing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68AFFA6-B9E4-4743-91F0-0FB0AC878F23}" type="parTrans" cxnId="{A7E1C3AC-C78E-4568-B465-0260A018B40A}">
      <dgm:prSet/>
      <dgm:spPr/>
      <dgm:t>
        <a:bodyPr/>
        <a:lstStyle/>
        <a:p>
          <a:endParaRPr lang="en-US"/>
        </a:p>
      </dgm:t>
    </dgm:pt>
    <dgm:pt modelId="{70E786B3-E9C5-4E2F-A901-69FAFA36D9FA}" type="sibTrans" cxnId="{A7E1C3AC-C78E-4568-B465-0260A018B40A}">
      <dgm:prSet/>
      <dgm:spPr/>
      <dgm:t>
        <a:bodyPr/>
        <a:lstStyle/>
        <a:p>
          <a:endParaRPr lang="en-US"/>
        </a:p>
      </dgm:t>
    </dgm:pt>
    <dgm:pt modelId="{5D2D593E-A6E6-45C7-8D3F-53FC06BEC4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Macro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9190B93-8DDF-4737-8490-017C52E0E059}" type="parTrans" cxnId="{46837550-1B32-4B20-8E29-144A7CA04B2F}">
      <dgm:prSet/>
      <dgm:spPr/>
      <dgm:t>
        <a:bodyPr/>
        <a:lstStyle/>
        <a:p>
          <a:endParaRPr lang="en-US"/>
        </a:p>
      </dgm:t>
    </dgm:pt>
    <dgm:pt modelId="{C4CBC3E4-9E0D-437B-B026-F23F6ECFC4F1}" type="sibTrans" cxnId="{46837550-1B32-4B20-8E29-144A7CA04B2F}">
      <dgm:prSet/>
      <dgm:spPr/>
      <dgm:t>
        <a:bodyPr/>
        <a:lstStyle/>
        <a:p>
          <a:endParaRPr lang="en-US"/>
        </a:p>
      </dgm:t>
    </dgm:pt>
    <dgm:pt modelId="{7D02E243-CB83-4E65-886E-D93B8266B36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0485AF-42BD-48CD-BC01-BD2C9C346626}" type="parTrans" cxnId="{4FE6AA40-4B46-44D9-A08D-E9833585E830}">
      <dgm:prSet/>
      <dgm:spPr/>
      <dgm:t>
        <a:bodyPr/>
        <a:lstStyle/>
        <a:p>
          <a:endParaRPr lang="en-US"/>
        </a:p>
      </dgm:t>
    </dgm:pt>
    <dgm:pt modelId="{F8A2F223-F3E2-43F0-A3A2-6D8C82B4872A}" type="sibTrans" cxnId="{4FE6AA40-4B46-44D9-A08D-E9833585E830}">
      <dgm:prSet/>
      <dgm:spPr/>
      <dgm:t>
        <a:bodyPr/>
        <a:lstStyle/>
        <a:p>
          <a:endParaRPr lang="en-US"/>
        </a:p>
      </dgm:t>
    </dgm:pt>
    <dgm:pt modelId="{2C3A7F00-5BA5-4284-924C-985B3EF0CEB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426B4E8-6410-43E4-8C46-DF610682B7F4}" type="parTrans" cxnId="{A1700EA0-FAE3-4522-9E5C-DE5CDF221976}">
      <dgm:prSet/>
      <dgm:spPr/>
      <dgm:t>
        <a:bodyPr/>
        <a:lstStyle/>
        <a:p>
          <a:endParaRPr lang="en-US"/>
        </a:p>
      </dgm:t>
    </dgm:pt>
    <dgm:pt modelId="{179BE48B-9B19-41FE-B704-C515AFD1DEE7}" type="sibTrans" cxnId="{A1700EA0-FAE3-4522-9E5C-DE5CDF221976}">
      <dgm:prSet/>
      <dgm:spPr/>
      <dgm:t>
        <a:bodyPr/>
        <a:lstStyle/>
        <a:p>
          <a:endParaRPr lang="en-US"/>
        </a:p>
      </dgm:t>
    </dgm:pt>
    <dgm:pt modelId="{B4D1A4AA-92A6-4A6C-9456-8832A6C308AD}">
      <dgm:prSet phldrT="[Text]"/>
      <dgm:spPr/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BRGF, RGPSA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110BBBBF-FF71-41B3-897D-BC2B83632601}" type="parTrans" cxnId="{53E10BBF-FF62-4C7B-92CC-C2DCFD3693DE}">
      <dgm:prSet/>
      <dgm:spPr/>
      <dgm:t>
        <a:bodyPr/>
        <a:lstStyle/>
        <a:p>
          <a:endParaRPr lang="en-US"/>
        </a:p>
      </dgm:t>
    </dgm:pt>
    <dgm:pt modelId="{0FCF2B64-835C-446E-A224-A37F71870201}" type="sibTrans" cxnId="{53E10BBF-FF62-4C7B-92CC-C2DCFD3693DE}">
      <dgm:prSet/>
      <dgm:spPr/>
      <dgm:t>
        <a:bodyPr/>
        <a:lstStyle/>
        <a:p>
          <a:endParaRPr lang="en-US"/>
        </a:p>
      </dgm:t>
    </dgm:pt>
    <dgm:pt modelId="{3F13CCFF-C441-4544-B84A-21397239082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Adarsh</a:t>
          </a:r>
          <a:r>
            <a:rPr lang="en-US" dirty="0" smtClean="0">
              <a:latin typeface="Franklin Gothic Medium Cond" panose="020B0606030402020204" pitchFamily="34" charset="0"/>
            </a:rPr>
            <a:t> Gram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D04FAF4-4773-410B-A34F-58B6A8C3E4A9}" type="parTrans" cxnId="{82770CCD-663C-4593-AE2A-E64013C43691}">
      <dgm:prSet/>
      <dgm:spPr/>
      <dgm:t>
        <a:bodyPr/>
        <a:lstStyle/>
        <a:p>
          <a:endParaRPr lang="en-US"/>
        </a:p>
      </dgm:t>
    </dgm:pt>
    <dgm:pt modelId="{076416DB-4D0E-402A-A57D-6DBD813B7999}" type="sibTrans" cxnId="{82770CCD-663C-4593-AE2A-E64013C43691}">
      <dgm:prSet/>
      <dgm:spPr/>
      <dgm:t>
        <a:bodyPr/>
        <a:lstStyle/>
        <a:p>
          <a:endParaRPr lang="en-US"/>
        </a:p>
      </dgm:t>
    </dgm:pt>
    <dgm:pt modelId="{FBD487BB-3692-4806-9C9B-07618783920E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Rurban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267F1CE-E99D-476A-9E1D-D1A1186CAFE7}" type="parTrans" cxnId="{EBD096CB-6678-4FE9-AE2E-92830DDF974D}">
      <dgm:prSet/>
      <dgm:spPr/>
      <dgm:t>
        <a:bodyPr/>
        <a:lstStyle/>
        <a:p>
          <a:endParaRPr lang="en-US"/>
        </a:p>
      </dgm:t>
    </dgm:pt>
    <dgm:pt modelId="{C3849C45-AE05-4F2F-854A-B90B38CF7C00}" type="sibTrans" cxnId="{EBD096CB-6678-4FE9-AE2E-92830DDF974D}">
      <dgm:prSet/>
      <dgm:spPr/>
      <dgm:t>
        <a:bodyPr/>
        <a:lstStyle/>
        <a:p>
          <a:endParaRPr lang="en-US"/>
        </a:p>
      </dgm:t>
    </dgm:pt>
    <dgm:pt modelId="{1BCA2AB9-3DFE-44DF-8E10-ECE28FFDAFAB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680802-7B10-4CE4-AF4B-37B1D27C34F9}" type="parTrans" cxnId="{09CB4F5F-34B3-44C9-A446-C1F146697FA0}">
      <dgm:prSet/>
      <dgm:spPr/>
      <dgm:t>
        <a:bodyPr/>
        <a:lstStyle/>
        <a:p>
          <a:endParaRPr lang="en-US"/>
        </a:p>
      </dgm:t>
    </dgm:pt>
    <dgm:pt modelId="{7A50C399-E0FA-4035-86A4-525AA1EF788A}" type="sibTrans" cxnId="{09CB4F5F-34B3-44C9-A446-C1F146697FA0}">
      <dgm:prSet/>
      <dgm:spPr/>
      <dgm:t>
        <a:bodyPr/>
        <a:lstStyle/>
        <a:p>
          <a:endParaRPr lang="en-US"/>
        </a:p>
      </dgm:t>
    </dgm:pt>
    <dgm:pt modelId="{14E7105A-F3F5-4401-8020-FC4BCFE81BD8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86011AF-7D37-42D5-AA4B-BBCA10F2D79A}" type="parTrans" cxnId="{519E815F-48D1-49FE-A00E-3F9A1595D4DB}">
      <dgm:prSet/>
      <dgm:spPr/>
      <dgm:t>
        <a:bodyPr/>
        <a:lstStyle/>
        <a:p>
          <a:endParaRPr lang="en-US"/>
        </a:p>
      </dgm:t>
    </dgm:pt>
    <dgm:pt modelId="{2AE620A1-F802-4723-B852-D5261B9F1B1E}" type="sibTrans" cxnId="{519E815F-48D1-49FE-A00E-3F9A1595D4DB}">
      <dgm:prSet/>
      <dgm:spPr/>
      <dgm:t>
        <a:bodyPr/>
        <a:lstStyle/>
        <a:p>
          <a:endParaRPr lang="en-US"/>
        </a:p>
      </dgm:t>
    </dgm:pt>
    <dgm:pt modelId="{84D7A6E6-FCE4-4002-9214-05D7121546DA}" type="pres">
      <dgm:prSet presAssocID="{88DBFC1A-DBD8-42D4-8A30-739A3CF2272D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30DFCB5-897A-400C-A415-1E918DF62037}" type="pres">
      <dgm:prSet presAssocID="{8031FAFE-8792-402E-B344-83FD371FD046}" presName="composite" presStyleCnt="0"/>
      <dgm:spPr/>
    </dgm:pt>
    <dgm:pt modelId="{6CDB589B-52BF-417A-B8A7-4847FE43443F}" type="pres">
      <dgm:prSet presAssocID="{8031FAFE-8792-402E-B344-83FD371FD046}" presName="Accent" presStyleLbl="alignAcc1" presStyleIdx="0" presStyleCnt="5"/>
      <dgm:spPr/>
    </dgm:pt>
    <dgm:pt modelId="{9763FFBD-0569-4248-A4A2-B5C9AC142FC7}" type="pres">
      <dgm:prSet presAssocID="{8031FAFE-8792-402E-B344-83FD371FD046}" presName="Imag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BD87A8-FD84-4BA9-838B-414F8284DD34}" type="pres">
      <dgm:prSet presAssocID="{8031FAFE-8792-402E-B344-83FD371FD046}" presName="Child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25D4-8008-43F7-A520-80E0BAEBF6AA}" type="pres">
      <dgm:prSet presAssocID="{8031FAFE-8792-402E-B344-83FD371FD046}" presName="Paren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489EC-FC6F-4A09-9A29-0E6BE590A768}" type="pres">
      <dgm:prSet presAssocID="{95DFC484-FBCA-4F07-BEB8-A774ACACC20B}" presName="sibTrans" presStyleCnt="0"/>
      <dgm:spPr/>
    </dgm:pt>
    <dgm:pt modelId="{D2FEF949-CC9E-4E91-B217-4AF428A7FD9F}" type="pres">
      <dgm:prSet presAssocID="{BD8722EA-D55A-41BF-9BD4-13077D5841DA}" presName="composite" presStyleCnt="0"/>
      <dgm:spPr/>
    </dgm:pt>
    <dgm:pt modelId="{9DD5306A-7346-4C31-875B-B3E98FF7D345}" type="pres">
      <dgm:prSet presAssocID="{BD8722EA-D55A-41BF-9BD4-13077D5841DA}" presName="Accent" presStyleLbl="alignAcc1" presStyleIdx="1" presStyleCnt="5"/>
      <dgm:spPr/>
    </dgm:pt>
    <dgm:pt modelId="{F854BDD7-E35E-4886-BD1D-5E49ADEDB349}" type="pres">
      <dgm:prSet presAssocID="{BD8722EA-D55A-41BF-9BD4-13077D5841DA}" presName="Image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456233F-01D4-475B-801D-EAF970CB910D}" type="pres">
      <dgm:prSet presAssocID="{BD8722EA-D55A-41BF-9BD4-13077D5841DA}" presName="Child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EAF86-CA9E-495A-A913-093B164324BE}" type="pres">
      <dgm:prSet presAssocID="{BD8722EA-D55A-41BF-9BD4-13077D5841DA}" presName="Paren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BD20C-1128-4E16-BFF2-EF8443D3E244}" type="pres">
      <dgm:prSet presAssocID="{C8EAE334-28F4-4A91-8787-828DA9D65D41}" presName="sibTrans" presStyleCnt="0"/>
      <dgm:spPr/>
    </dgm:pt>
    <dgm:pt modelId="{2931052D-4A54-4C36-83ED-C311BAE23CC6}" type="pres">
      <dgm:prSet presAssocID="{F96DEEFE-7140-4325-9477-C894717C8890}" presName="composite" presStyleCnt="0"/>
      <dgm:spPr/>
    </dgm:pt>
    <dgm:pt modelId="{3607CFF2-8C0F-424E-8C66-68933221E0D2}" type="pres">
      <dgm:prSet presAssocID="{F96DEEFE-7140-4325-9477-C894717C8890}" presName="Accent" presStyleLbl="alignAcc1" presStyleIdx="2" presStyleCnt="5"/>
      <dgm:spPr/>
    </dgm:pt>
    <dgm:pt modelId="{11CA3481-4B94-4C72-9B06-DD91AD88BD7B}" type="pres">
      <dgm:prSet presAssocID="{F96DEEFE-7140-4325-9477-C894717C8890}" presName="Image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46B4A93-EAB9-4F18-BA3A-E422F6DD109F}" type="pres">
      <dgm:prSet presAssocID="{F96DEEFE-7140-4325-9477-C894717C8890}" presName="Child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61053-B112-4FC7-BDC8-2B944B7A6479}" type="pres">
      <dgm:prSet presAssocID="{F96DEEFE-7140-4325-9477-C894717C8890}" presName="Paren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196C-2734-47D1-A24F-FF98C45C00E4}" type="pres">
      <dgm:prSet presAssocID="{1DACE255-6209-41F7-9F54-BED3602B9875}" presName="sibTrans" presStyleCnt="0"/>
      <dgm:spPr/>
    </dgm:pt>
    <dgm:pt modelId="{9ECF72B5-2DBC-4156-B3DA-8F707CC97B4C}" type="pres">
      <dgm:prSet presAssocID="{E2253B5B-70C2-4751-A394-1AB3E614A5B8}" presName="composite" presStyleCnt="0"/>
      <dgm:spPr/>
    </dgm:pt>
    <dgm:pt modelId="{A74C4111-DFC3-4C36-8E19-D58F94AB1D92}" type="pres">
      <dgm:prSet presAssocID="{E2253B5B-70C2-4751-A394-1AB3E614A5B8}" presName="Accent" presStyleLbl="alignAcc1" presStyleIdx="3" presStyleCnt="5"/>
      <dgm:spPr/>
    </dgm:pt>
    <dgm:pt modelId="{0A63E325-9EDE-4157-A585-48E29192097E}" type="pres">
      <dgm:prSet presAssocID="{E2253B5B-70C2-4751-A394-1AB3E614A5B8}" presName="Image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DE7D6D0-E9EA-4760-A7F2-9A44834E0298}" type="pres">
      <dgm:prSet presAssocID="{E2253B5B-70C2-4751-A394-1AB3E614A5B8}" presName="Chil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09FEE-104A-427E-A81B-9061CD6B1C54}" type="pres">
      <dgm:prSet presAssocID="{E2253B5B-70C2-4751-A394-1AB3E614A5B8}" presName="Paren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81184-190C-48D4-B706-B15E2BF62166}" type="pres">
      <dgm:prSet presAssocID="{70E786B3-E9C5-4E2F-A901-69FAFA36D9FA}" presName="sibTrans" presStyleCnt="0"/>
      <dgm:spPr/>
    </dgm:pt>
    <dgm:pt modelId="{01A7360E-013F-4610-A1F3-7B49495C8AEA}" type="pres">
      <dgm:prSet presAssocID="{5D2D593E-A6E6-45C7-8D3F-53FC06BEC430}" presName="composite" presStyleCnt="0"/>
      <dgm:spPr/>
    </dgm:pt>
    <dgm:pt modelId="{357481C1-04C9-4472-9F9A-5DE55EF29E22}" type="pres">
      <dgm:prSet presAssocID="{5D2D593E-A6E6-45C7-8D3F-53FC06BEC430}" presName="Accent" presStyleLbl="alignAcc1" presStyleIdx="4" presStyleCnt="5"/>
      <dgm:spPr/>
    </dgm:pt>
    <dgm:pt modelId="{41DFFB28-026F-410A-9873-0E3DF430EED9}" type="pres">
      <dgm:prSet presAssocID="{5D2D593E-A6E6-45C7-8D3F-53FC06BEC430}" presName="Image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90D3F621-2181-4FD2-A797-5BF8BDF2D64F}" type="pres">
      <dgm:prSet presAssocID="{5D2D593E-A6E6-45C7-8D3F-53FC06BEC430}" presName="Child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0AC22-B635-49FD-9A86-2EA5B7D4D356}" type="pres">
      <dgm:prSet presAssocID="{5D2D593E-A6E6-45C7-8D3F-53FC06BEC430}" presName="Paren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7B56AF-7201-48B8-BFFE-CCA24EEFD1FB}" type="presOf" srcId="{8031FAFE-8792-402E-B344-83FD371FD046}" destId="{4DE325D4-8008-43F7-A520-80E0BAEBF6AA}" srcOrd="0" destOrd="0" presId="urn:microsoft.com/office/officeart/2008/layout/TitlePictureLineup"/>
    <dgm:cxn modelId="{AFBB210F-FE9B-44E7-B906-790E3191D450}" type="presOf" srcId="{BD8722EA-D55A-41BF-9BD4-13077D5841DA}" destId="{6C8EAF86-CA9E-495A-A913-093B164324BE}" srcOrd="0" destOrd="0" presId="urn:microsoft.com/office/officeart/2008/layout/TitlePictureLineup"/>
    <dgm:cxn modelId="{4FE6AA40-4B46-44D9-A08D-E9833585E830}" srcId="{E2253B5B-70C2-4751-A394-1AB3E614A5B8}" destId="{7D02E243-CB83-4E65-886E-D93B8266B367}" srcOrd="0" destOrd="0" parTransId="{420485AF-42BD-48CD-BC01-BD2C9C346626}" sibTransId="{F8A2F223-F3E2-43F0-A3A2-6D8C82B4872A}"/>
    <dgm:cxn modelId="{09CB4F5F-34B3-44C9-A446-C1F146697FA0}" srcId="{42D9B33B-2C4A-4264-876C-56842CAB2123}" destId="{1BCA2AB9-3DFE-44DF-8E10-ECE28FFDAFAB}" srcOrd="1" destOrd="0" parTransId="{86680802-7B10-4CE4-AF4B-37B1D27C34F9}" sibTransId="{7A50C399-E0FA-4035-86A4-525AA1EF788A}"/>
    <dgm:cxn modelId="{07D3426F-8CD0-4822-A95F-8E671DFB24C0}" srcId="{88DBFC1A-DBD8-42D4-8A30-739A3CF2272D}" destId="{F96DEEFE-7140-4325-9477-C894717C8890}" srcOrd="2" destOrd="0" parTransId="{A432C191-1EAF-4010-ABB9-F19C78CF3439}" sibTransId="{1DACE255-6209-41F7-9F54-BED3602B9875}"/>
    <dgm:cxn modelId="{B16CEE44-CAB6-4EFA-AC63-490CDE66F3C8}" type="presOf" srcId="{42D9B33B-2C4A-4264-876C-56842CAB2123}" destId="{646B4A93-EAB9-4F18-BA3A-E422F6DD109F}" srcOrd="0" destOrd="0" presId="urn:microsoft.com/office/officeart/2008/layout/TitlePictureLineup"/>
    <dgm:cxn modelId="{519E815F-48D1-49FE-A00E-3F9A1595D4DB}" srcId="{42D9B33B-2C4A-4264-876C-56842CAB2123}" destId="{14E7105A-F3F5-4401-8020-FC4BCFE81BD8}" srcOrd="0" destOrd="0" parTransId="{086011AF-7D37-42D5-AA4B-BBCA10F2D79A}" sibTransId="{2AE620A1-F802-4723-B852-D5261B9F1B1E}"/>
    <dgm:cxn modelId="{82770CCD-663C-4593-AE2A-E64013C43691}" srcId="{5D2D593E-A6E6-45C7-8D3F-53FC06BEC430}" destId="{3F13CCFF-C441-4544-B84A-21397239082E}" srcOrd="1" destOrd="0" parTransId="{3D04FAF4-4773-410B-A34F-58B6A8C3E4A9}" sibTransId="{076416DB-4D0E-402A-A57D-6DBD813B7999}"/>
    <dgm:cxn modelId="{4F2493A5-77FE-49CA-A64E-8485E6AFF454}" type="presOf" srcId="{E2253B5B-70C2-4751-A394-1AB3E614A5B8}" destId="{03C09FEE-104A-427E-A81B-9061CD6B1C54}" srcOrd="0" destOrd="0" presId="urn:microsoft.com/office/officeart/2008/layout/TitlePictureLineup"/>
    <dgm:cxn modelId="{F86DE21A-4420-4FDC-81E4-FB61643C466D}" srcId="{8031FAFE-8792-402E-B344-83FD371FD046}" destId="{0E46CB2D-2DA7-48AC-AE7A-543AE5BDDBDE}" srcOrd="0" destOrd="0" parTransId="{E66B0112-8870-4041-A6AE-83E507FD049E}" sibTransId="{A2C40CB7-0D39-456A-A82E-7CDE5D08CF8F}"/>
    <dgm:cxn modelId="{01CEF527-E291-4DC8-AF7B-F411DB0AB8C4}" type="presOf" srcId="{1BCA2AB9-3DFE-44DF-8E10-ECE28FFDAFAB}" destId="{646B4A93-EAB9-4F18-BA3A-E422F6DD109F}" srcOrd="0" destOrd="2" presId="urn:microsoft.com/office/officeart/2008/layout/TitlePictureLineup"/>
    <dgm:cxn modelId="{A7E1C3AC-C78E-4568-B465-0260A018B40A}" srcId="{88DBFC1A-DBD8-42D4-8A30-739A3CF2272D}" destId="{E2253B5B-70C2-4751-A394-1AB3E614A5B8}" srcOrd="3" destOrd="0" parTransId="{168AFFA6-B9E4-4743-91F0-0FB0AC878F23}" sibTransId="{70E786B3-E9C5-4E2F-A901-69FAFA36D9FA}"/>
    <dgm:cxn modelId="{EBD096CB-6678-4FE9-AE2E-92830DDF974D}" srcId="{5D2D593E-A6E6-45C7-8D3F-53FC06BEC430}" destId="{FBD487BB-3692-4806-9C9B-07618783920E}" srcOrd="2" destOrd="0" parTransId="{1267F1CE-E99D-476A-9E1D-D1A1186CAFE7}" sibTransId="{C3849C45-AE05-4F2F-854A-B90B38CF7C00}"/>
    <dgm:cxn modelId="{E1A8C294-E131-43EE-ABB3-9015C78DC563}" type="presOf" srcId="{F96DEEFE-7140-4325-9477-C894717C8890}" destId="{6B061053-B112-4FC7-BDC8-2B944B7A6479}" srcOrd="0" destOrd="0" presId="urn:microsoft.com/office/officeart/2008/layout/TitlePictureLineup"/>
    <dgm:cxn modelId="{7CCD93FA-5302-4057-831D-BC9E791D0E50}" srcId="{F96DEEFE-7140-4325-9477-C894717C8890}" destId="{42D9B33B-2C4A-4264-876C-56842CAB2123}" srcOrd="0" destOrd="0" parTransId="{4B8DED40-3345-4371-B62C-3897F3C3DA7E}" sibTransId="{F6AFC12D-A9DD-4880-AC69-FEDA4CAF23DE}"/>
    <dgm:cxn modelId="{13373C5F-3D29-4A6D-95F2-7329E8BA5D56}" type="presOf" srcId="{01716D49-C8F5-452A-B094-ACDEE9E0F637}" destId="{A456233F-01D4-475B-801D-EAF970CB910D}" srcOrd="0" destOrd="0" presId="urn:microsoft.com/office/officeart/2008/layout/TitlePictureLineup"/>
    <dgm:cxn modelId="{8D0952A6-BD9A-4BD9-A23C-C0EF0F59DEBD}" type="presOf" srcId="{0E46CB2D-2DA7-48AC-AE7A-543AE5BDDBDE}" destId="{34BD87A8-FD84-4BA9-838B-414F8284DD34}" srcOrd="0" destOrd="0" presId="urn:microsoft.com/office/officeart/2008/layout/TitlePictureLineup"/>
    <dgm:cxn modelId="{52BCFAE5-7490-446D-91C8-DE705D496A99}" type="presOf" srcId="{88DBFC1A-DBD8-42D4-8A30-739A3CF2272D}" destId="{84D7A6E6-FCE4-4002-9214-05D7121546DA}" srcOrd="0" destOrd="0" presId="urn:microsoft.com/office/officeart/2008/layout/TitlePictureLineup"/>
    <dgm:cxn modelId="{C345841F-07AF-4417-AB6D-B64D910ABE24}" srcId="{88DBFC1A-DBD8-42D4-8A30-739A3CF2272D}" destId="{8031FAFE-8792-402E-B344-83FD371FD046}" srcOrd="0" destOrd="0" parTransId="{84C41C37-C9DB-4EB4-A40C-11DAD2508287}" sibTransId="{95DFC484-FBCA-4F07-BEB8-A774ACACC20B}"/>
    <dgm:cxn modelId="{D9C0378B-4F2A-4C9B-A2B9-D5F0CF22E31C}" type="presOf" srcId="{B4D1A4AA-92A6-4A6C-9456-8832A6C308AD}" destId="{90D3F621-2181-4FD2-A797-5BF8BDF2D64F}" srcOrd="0" destOrd="0" presId="urn:microsoft.com/office/officeart/2008/layout/TitlePictureLineup"/>
    <dgm:cxn modelId="{53E10BBF-FF62-4C7B-92CC-C2DCFD3693DE}" srcId="{5D2D593E-A6E6-45C7-8D3F-53FC06BEC430}" destId="{B4D1A4AA-92A6-4A6C-9456-8832A6C308AD}" srcOrd="0" destOrd="0" parTransId="{110BBBBF-FF71-41B3-897D-BC2B83632601}" sibTransId="{0FCF2B64-835C-446E-A224-A37F71870201}"/>
    <dgm:cxn modelId="{18ABE171-93A4-47C0-A926-E1516EA46365}" srcId="{BD8722EA-D55A-41BF-9BD4-13077D5841DA}" destId="{01716D49-C8F5-452A-B094-ACDEE9E0F637}" srcOrd="0" destOrd="0" parTransId="{44DF7588-9460-4B3E-8AA8-F4831AA2F05C}" sibTransId="{11C6F1B2-4C96-44ED-895D-1C18AA53A776}"/>
    <dgm:cxn modelId="{2B7D0C02-8B15-4336-9A43-6345D576E4F4}" srcId="{88DBFC1A-DBD8-42D4-8A30-739A3CF2272D}" destId="{BD8722EA-D55A-41BF-9BD4-13077D5841DA}" srcOrd="1" destOrd="0" parTransId="{BF94F17D-8410-467F-B726-412E75799D9C}" sibTransId="{C8EAE334-28F4-4A91-8787-828DA9D65D41}"/>
    <dgm:cxn modelId="{46837550-1B32-4B20-8E29-144A7CA04B2F}" srcId="{88DBFC1A-DBD8-42D4-8A30-739A3CF2272D}" destId="{5D2D593E-A6E6-45C7-8D3F-53FC06BEC430}" srcOrd="4" destOrd="0" parTransId="{29190B93-8DDF-4737-8490-017C52E0E059}" sibTransId="{C4CBC3E4-9E0D-437B-B026-F23F6ECFC4F1}"/>
    <dgm:cxn modelId="{B12420E6-2745-4001-B75F-812D258E496E}" type="presOf" srcId="{7D02E243-CB83-4E65-886E-D93B8266B367}" destId="{4DE7D6D0-E9EA-4760-A7F2-9A44834E0298}" srcOrd="0" destOrd="0" presId="urn:microsoft.com/office/officeart/2008/layout/TitlePictureLineup"/>
    <dgm:cxn modelId="{DCDEBEFF-38AE-487C-BB92-99E136B361B5}" type="presOf" srcId="{3F13CCFF-C441-4544-B84A-21397239082E}" destId="{90D3F621-2181-4FD2-A797-5BF8BDF2D64F}" srcOrd="0" destOrd="1" presId="urn:microsoft.com/office/officeart/2008/layout/TitlePictureLineup"/>
    <dgm:cxn modelId="{DBA6DB5C-C735-42CE-B099-2BA838B0ECA1}" type="presOf" srcId="{5D2D593E-A6E6-45C7-8D3F-53FC06BEC430}" destId="{4400AC22-B635-49FD-9A86-2EA5B7D4D356}" srcOrd="0" destOrd="0" presId="urn:microsoft.com/office/officeart/2008/layout/TitlePictureLineup"/>
    <dgm:cxn modelId="{8EC20F2A-15FA-4035-9C66-CC842B6D40A8}" type="presOf" srcId="{FBD487BB-3692-4806-9C9B-07618783920E}" destId="{90D3F621-2181-4FD2-A797-5BF8BDF2D64F}" srcOrd="0" destOrd="2" presId="urn:microsoft.com/office/officeart/2008/layout/TitlePictureLineup"/>
    <dgm:cxn modelId="{7728988D-4B4B-4DA2-86A3-0025D9D9C544}" type="presOf" srcId="{14E7105A-F3F5-4401-8020-FC4BCFE81BD8}" destId="{646B4A93-EAB9-4F18-BA3A-E422F6DD109F}" srcOrd="0" destOrd="1" presId="urn:microsoft.com/office/officeart/2008/layout/TitlePictureLineup"/>
    <dgm:cxn modelId="{89D82026-045F-4561-BE3E-5EAEA6A067E0}" type="presOf" srcId="{2C3A7F00-5BA5-4284-924C-985B3EF0CEB4}" destId="{4DE7D6D0-E9EA-4760-A7F2-9A44834E0298}" srcOrd="0" destOrd="1" presId="urn:microsoft.com/office/officeart/2008/layout/TitlePictureLineup"/>
    <dgm:cxn modelId="{A1700EA0-FAE3-4522-9E5C-DE5CDF221976}" srcId="{E2253B5B-70C2-4751-A394-1AB3E614A5B8}" destId="{2C3A7F00-5BA5-4284-924C-985B3EF0CEB4}" srcOrd="1" destOrd="0" parTransId="{D426B4E8-6410-43E4-8C46-DF610682B7F4}" sibTransId="{179BE48B-9B19-41FE-B704-C515AFD1DEE7}"/>
    <dgm:cxn modelId="{8B60AC01-C57A-44DA-86B3-DCA7F21745A5}" type="presParOf" srcId="{84D7A6E6-FCE4-4002-9214-05D7121546DA}" destId="{330DFCB5-897A-400C-A415-1E918DF62037}" srcOrd="0" destOrd="0" presId="urn:microsoft.com/office/officeart/2008/layout/TitlePictureLineup"/>
    <dgm:cxn modelId="{503F8275-6598-4BCA-BF15-BAD6E6DD26ED}" type="presParOf" srcId="{330DFCB5-897A-400C-A415-1E918DF62037}" destId="{6CDB589B-52BF-417A-B8A7-4847FE43443F}" srcOrd="0" destOrd="0" presId="urn:microsoft.com/office/officeart/2008/layout/TitlePictureLineup"/>
    <dgm:cxn modelId="{E746E13E-35F2-409A-85CF-F733445D5C53}" type="presParOf" srcId="{330DFCB5-897A-400C-A415-1E918DF62037}" destId="{9763FFBD-0569-4248-A4A2-B5C9AC142FC7}" srcOrd="1" destOrd="0" presId="urn:microsoft.com/office/officeart/2008/layout/TitlePictureLineup"/>
    <dgm:cxn modelId="{2CBCD016-BA49-47B2-949F-D6460BBB3F64}" type="presParOf" srcId="{330DFCB5-897A-400C-A415-1E918DF62037}" destId="{34BD87A8-FD84-4BA9-838B-414F8284DD34}" srcOrd="2" destOrd="0" presId="urn:microsoft.com/office/officeart/2008/layout/TitlePictureLineup"/>
    <dgm:cxn modelId="{C8E09BF0-CB47-4BC9-A00F-D29CBBCED214}" type="presParOf" srcId="{330DFCB5-897A-400C-A415-1E918DF62037}" destId="{4DE325D4-8008-43F7-A520-80E0BAEBF6AA}" srcOrd="3" destOrd="0" presId="urn:microsoft.com/office/officeart/2008/layout/TitlePictureLineup"/>
    <dgm:cxn modelId="{4709C966-A3DD-4426-B0D4-2F1567E7B9D2}" type="presParOf" srcId="{84D7A6E6-FCE4-4002-9214-05D7121546DA}" destId="{5F4489EC-FC6F-4A09-9A29-0E6BE590A768}" srcOrd="1" destOrd="0" presId="urn:microsoft.com/office/officeart/2008/layout/TitlePictureLineup"/>
    <dgm:cxn modelId="{7FD71E5A-4887-4D82-AFB9-3360A677E892}" type="presParOf" srcId="{84D7A6E6-FCE4-4002-9214-05D7121546DA}" destId="{D2FEF949-CC9E-4E91-B217-4AF428A7FD9F}" srcOrd="2" destOrd="0" presId="urn:microsoft.com/office/officeart/2008/layout/TitlePictureLineup"/>
    <dgm:cxn modelId="{A90F7521-4B26-45B0-B200-2C8508E0C027}" type="presParOf" srcId="{D2FEF949-CC9E-4E91-B217-4AF428A7FD9F}" destId="{9DD5306A-7346-4C31-875B-B3E98FF7D345}" srcOrd="0" destOrd="0" presId="urn:microsoft.com/office/officeart/2008/layout/TitlePictureLineup"/>
    <dgm:cxn modelId="{36B7EEB5-D092-4D53-98D5-C6B379611468}" type="presParOf" srcId="{D2FEF949-CC9E-4E91-B217-4AF428A7FD9F}" destId="{F854BDD7-E35E-4886-BD1D-5E49ADEDB349}" srcOrd="1" destOrd="0" presId="urn:microsoft.com/office/officeart/2008/layout/TitlePictureLineup"/>
    <dgm:cxn modelId="{C0DD1CD5-19C2-46A1-9D0A-DFD318302817}" type="presParOf" srcId="{D2FEF949-CC9E-4E91-B217-4AF428A7FD9F}" destId="{A456233F-01D4-475B-801D-EAF970CB910D}" srcOrd="2" destOrd="0" presId="urn:microsoft.com/office/officeart/2008/layout/TitlePictureLineup"/>
    <dgm:cxn modelId="{25F84221-128C-4995-B93A-AE82DCB24F71}" type="presParOf" srcId="{D2FEF949-CC9E-4E91-B217-4AF428A7FD9F}" destId="{6C8EAF86-CA9E-495A-A913-093B164324BE}" srcOrd="3" destOrd="0" presId="urn:microsoft.com/office/officeart/2008/layout/TitlePictureLineup"/>
    <dgm:cxn modelId="{CE94BA48-0AEA-495E-A0E0-BC1FFB8B5156}" type="presParOf" srcId="{84D7A6E6-FCE4-4002-9214-05D7121546DA}" destId="{D39BD20C-1128-4E16-BFF2-EF8443D3E244}" srcOrd="3" destOrd="0" presId="urn:microsoft.com/office/officeart/2008/layout/TitlePictureLineup"/>
    <dgm:cxn modelId="{F6EEC775-2279-49FA-B26A-0C0543896C38}" type="presParOf" srcId="{84D7A6E6-FCE4-4002-9214-05D7121546DA}" destId="{2931052D-4A54-4C36-83ED-C311BAE23CC6}" srcOrd="4" destOrd="0" presId="urn:microsoft.com/office/officeart/2008/layout/TitlePictureLineup"/>
    <dgm:cxn modelId="{725477BA-EB25-4950-BD76-703F7CCB0675}" type="presParOf" srcId="{2931052D-4A54-4C36-83ED-C311BAE23CC6}" destId="{3607CFF2-8C0F-424E-8C66-68933221E0D2}" srcOrd="0" destOrd="0" presId="urn:microsoft.com/office/officeart/2008/layout/TitlePictureLineup"/>
    <dgm:cxn modelId="{4CCD63AB-2333-448B-AD42-8448D9D36E94}" type="presParOf" srcId="{2931052D-4A54-4C36-83ED-C311BAE23CC6}" destId="{11CA3481-4B94-4C72-9B06-DD91AD88BD7B}" srcOrd="1" destOrd="0" presId="urn:microsoft.com/office/officeart/2008/layout/TitlePictureLineup"/>
    <dgm:cxn modelId="{C682D866-57DF-4B30-B5BD-5D19F22C499F}" type="presParOf" srcId="{2931052D-4A54-4C36-83ED-C311BAE23CC6}" destId="{646B4A93-EAB9-4F18-BA3A-E422F6DD109F}" srcOrd="2" destOrd="0" presId="urn:microsoft.com/office/officeart/2008/layout/TitlePictureLineup"/>
    <dgm:cxn modelId="{90D3D411-100D-44D6-9C95-62CF9695F5F9}" type="presParOf" srcId="{2931052D-4A54-4C36-83ED-C311BAE23CC6}" destId="{6B061053-B112-4FC7-BDC8-2B944B7A6479}" srcOrd="3" destOrd="0" presId="urn:microsoft.com/office/officeart/2008/layout/TitlePictureLineup"/>
    <dgm:cxn modelId="{7AA35785-E1ED-42DC-B20C-7F9D5EC9C480}" type="presParOf" srcId="{84D7A6E6-FCE4-4002-9214-05D7121546DA}" destId="{42DC196C-2734-47D1-A24F-FF98C45C00E4}" srcOrd="5" destOrd="0" presId="urn:microsoft.com/office/officeart/2008/layout/TitlePictureLineup"/>
    <dgm:cxn modelId="{82091B52-DA2E-479C-BCEF-9CE9D0899BFE}" type="presParOf" srcId="{84D7A6E6-FCE4-4002-9214-05D7121546DA}" destId="{9ECF72B5-2DBC-4156-B3DA-8F707CC97B4C}" srcOrd="6" destOrd="0" presId="urn:microsoft.com/office/officeart/2008/layout/TitlePictureLineup"/>
    <dgm:cxn modelId="{860B5418-2B7D-43EA-A718-3D6BA2F7A8B6}" type="presParOf" srcId="{9ECF72B5-2DBC-4156-B3DA-8F707CC97B4C}" destId="{A74C4111-DFC3-4C36-8E19-D58F94AB1D92}" srcOrd="0" destOrd="0" presId="urn:microsoft.com/office/officeart/2008/layout/TitlePictureLineup"/>
    <dgm:cxn modelId="{8DD00787-537D-4BB8-A5A4-859318A6606B}" type="presParOf" srcId="{9ECF72B5-2DBC-4156-B3DA-8F707CC97B4C}" destId="{0A63E325-9EDE-4157-A585-48E29192097E}" srcOrd="1" destOrd="0" presId="urn:microsoft.com/office/officeart/2008/layout/TitlePictureLineup"/>
    <dgm:cxn modelId="{DF93B62D-CC21-45F3-8892-6EC910496A6B}" type="presParOf" srcId="{9ECF72B5-2DBC-4156-B3DA-8F707CC97B4C}" destId="{4DE7D6D0-E9EA-4760-A7F2-9A44834E0298}" srcOrd="2" destOrd="0" presId="urn:microsoft.com/office/officeart/2008/layout/TitlePictureLineup"/>
    <dgm:cxn modelId="{F8AD96B5-1012-4B1E-9446-014E16FA7D57}" type="presParOf" srcId="{9ECF72B5-2DBC-4156-B3DA-8F707CC97B4C}" destId="{03C09FEE-104A-427E-A81B-9061CD6B1C54}" srcOrd="3" destOrd="0" presId="urn:microsoft.com/office/officeart/2008/layout/TitlePictureLineup"/>
    <dgm:cxn modelId="{D4C21628-C3B8-4732-86FB-50EE75A05883}" type="presParOf" srcId="{84D7A6E6-FCE4-4002-9214-05D7121546DA}" destId="{01181184-190C-48D4-B706-B15E2BF62166}" srcOrd="7" destOrd="0" presId="urn:microsoft.com/office/officeart/2008/layout/TitlePictureLineup"/>
    <dgm:cxn modelId="{58301050-4AF7-4607-A413-53937E1FB411}" type="presParOf" srcId="{84D7A6E6-FCE4-4002-9214-05D7121546DA}" destId="{01A7360E-013F-4610-A1F3-7B49495C8AEA}" srcOrd="8" destOrd="0" presId="urn:microsoft.com/office/officeart/2008/layout/TitlePictureLineup"/>
    <dgm:cxn modelId="{BC9577AD-2AE7-4304-9343-2E6F29AB3439}" type="presParOf" srcId="{01A7360E-013F-4610-A1F3-7B49495C8AEA}" destId="{357481C1-04C9-4472-9F9A-5DE55EF29E22}" srcOrd="0" destOrd="0" presId="urn:microsoft.com/office/officeart/2008/layout/TitlePictureLineup"/>
    <dgm:cxn modelId="{B5BB043A-CF03-46A2-B516-3C5C0EB92B1F}" type="presParOf" srcId="{01A7360E-013F-4610-A1F3-7B49495C8AEA}" destId="{41DFFB28-026F-410A-9873-0E3DF430EED9}" srcOrd="1" destOrd="0" presId="urn:microsoft.com/office/officeart/2008/layout/TitlePictureLineup"/>
    <dgm:cxn modelId="{FA18CD61-E900-4AEA-B1AB-FB275F40FA87}" type="presParOf" srcId="{01A7360E-013F-4610-A1F3-7B49495C8AEA}" destId="{90D3F621-2181-4FD2-A797-5BF8BDF2D64F}" srcOrd="2" destOrd="0" presId="urn:microsoft.com/office/officeart/2008/layout/TitlePictureLineup"/>
    <dgm:cxn modelId="{87CF1C9F-F3B6-45B1-973C-08AD6E30C1C1}" type="presParOf" srcId="{01A7360E-013F-4610-A1F3-7B49495C8AEA}" destId="{4400AC22-B635-49FD-9A86-2EA5B7D4D356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4DB76B-D381-4307-B76A-62BB60E8BDEF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B0DB0A-3A2D-4F9F-8039-3AAA4115109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Irrigation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1A8A3A2-D3A0-4435-A621-C1ECB7F2D9A1}" type="parTrans" cxnId="{8C5FCB8D-B907-4AF7-9F2E-3D7790BEA31C}">
      <dgm:prSet/>
      <dgm:spPr/>
      <dgm:t>
        <a:bodyPr/>
        <a:lstStyle/>
        <a:p>
          <a:endParaRPr lang="en-US"/>
        </a:p>
      </dgm:t>
    </dgm:pt>
    <dgm:pt modelId="{F606869B-C9C1-4907-B870-9DFE735A6367}" type="sibTrans" cxnId="{8C5FCB8D-B907-4AF7-9F2E-3D7790BEA31C}">
      <dgm:prSet/>
      <dgm:spPr/>
      <dgm:t>
        <a:bodyPr/>
        <a:lstStyle/>
        <a:p>
          <a:endParaRPr lang="en-US"/>
        </a:p>
      </dgm:t>
    </dgm:pt>
    <dgm:pt modelId="{74CE2C59-BBCD-4C62-A944-BEF27DDBF5D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Pradhan </a:t>
          </a:r>
          <a:r>
            <a:rPr lang="en-US" dirty="0" err="1" smtClean="0">
              <a:latin typeface="Franklin Gothic Medium Cond" panose="020B0606030402020204" pitchFamily="34" charset="0"/>
            </a:rPr>
            <a:t>Mantri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Krishi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Sinchai</a:t>
          </a:r>
          <a:r>
            <a:rPr lang="en-US" dirty="0" smtClean="0">
              <a:latin typeface="Franklin Gothic Medium Cond" panose="020B0606030402020204" pitchFamily="34" charset="0"/>
            </a:rPr>
            <a:t> Yojana &gt;5k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A64778E-2802-4FE2-A211-409E0B13A0FF}" type="parTrans" cxnId="{0F866B47-426B-4DD1-A1ED-337F038CCB2B}">
      <dgm:prSet/>
      <dgm:spPr/>
      <dgm:t>
        <a:bodyPr/>
        <a:lstStyle/>
        <a:p>
          <a:endParaRPr lang="en-US"/>
        </a:p>
      </dgm:t>
    </dgm:pt>
    <dgm:pt modelId="{FF3D6508-0BD3-469C-86BF-335B8FF5E86D}" type="sibTrans" cxnId="{0F866B47-426B-4DD1-A1ED-337F038CCB2B}">
      <dgm:prSet/>
      <dgm:spPr/>
      <dgm:t>
        <a:bodyPr/>
        <a:lstStyle/>
        <a:p>
          <a:endParaRPr lang="en-US"/>
        </a:p>
      </dgm:t>
    </dgm:pt>
    <dgm:pt modelId="{52352430-B51B-448E-95DB-0A0B83DF067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Drinking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66D6EEA-46A3-45F3-8A2B-AFB9A46035EF}" type="parTrans" cxnId="{6E3C4378-0E67-4BC9-97C2-40BDF386120D}">
      <dgm:prSet/>
      <dgm:spPr/>
      <dgm:t>
        <a:bodyPr/>
        <a:lstStyle/>
        <a:p>
          <a:endParaRPr lang="en-US"/>
        </a:p>
      </dgm:t>
    </dgm:pt>
    <dgm:pt modelId="{50D554E7-0DFD-4280-BC84-0E251E166B76}" type="sibTrans" cxnId="{6E3C4378-0E67-4BC9-97C2-40BDF386120D}">
      <dgm:prSet/>
      <dgm:spPr/>
      <dgm:t>
        <a:bodyPr/>
        <a:lstStyle/>
        <a:p>
          <a:endParaRPr lang="en-US"/>
        </a:p>
      </dgm:t>
    </dgm:pt>
    <dgm:pt modelId="{483AD80B-A2F2-4426-9E75-D9EF4E7352F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Swatch Bharat Sanitation 3500 Cr.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8805A2C-E0B6-4541-89DC-F7877CFB0DE8}" type="parTrans" cxnId="{3684ACC1-566F-406E-9AD7-3F93CE784B93}">
      <dgm:prSet/>
      <dgm:spPr/>
      <dgm:t>
        <a:bodyPr/>
        <a:lstStyle/>
        <a:p>
          <a:endParaRPr lang="en-US"/>
        </a:p>
      </dgm:t>
    </dgm:pt>
    <dgm:pt modelId="{4C4D60BD-927B-4038-9DC5-1246815CB750}" type="sibTrans" cxnId="{3684ACC1-566F-406E-9AD7-3F93CE784B93}">
      <dgm:prSet/>
      <dgm:spPr/>
      <dgm:t>
        <a:bodyPr/>
        <a:lstStyle/>
        <a:p>
          <a:endParaRPr lang="en-US"/>
        </a:p>
      </dgm:t>
    </dgm:pt>
    <dgm:pt modelId="{5051AC80-CFDA-481C-B508-49871F42FE3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National Rural drinking water program (for States) 2500 cr.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87F3BC4-EDBC-4D6D-AA4E-1C9B1C816F19}" type="parTrans" cxnId="{B8880DCF-2B2D-4492-93BA-2DA518210D56}">
      <dgm:prSet/>
      <dgm:spPr/>
      <dgm:t>
        <a:bodyPr/>
        <a:lstStyle/>
        <a:p>
          <a:endParaRPr lang="en-US"/>
        </a:p>
      </dgm:t>
    </dgm:pt>
    <dgm:pt modelId="{E1261874-51C5-4C1B-A063-5EF6C13F9462}" type="sibTrans" cxnId="{B8880DCF-2B2D-4492-93BA-2DA518210D56}">
      <dgm:prSet/>
      <dgm:spPr/>
      <dgm:t>
        <a:bodyPr/>
        <a:lstStyle/>
        <a:p>
          <a:endParaRPr lang="en-US"/>
        </a:p>
      </dgm:t>
    </dgm:pt>
    <dgm:pt modelId="{9397802B-0DD5-4D81-8C57-81ACB6EF3A23}">
      <dgm:prSet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Neeranchal</a:t>
          </a:r>
          <a:r>
            <a:rPr lang="en-US" dirty="0" smtClean="0">
              <a:latin typeface="Franklin Gothic Medium Cond" panose="020B0606030402020204" pitchFamily="34" charset="0"/>
            </a:rPr>
            <a:t> Watershed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D3581A4-1806-45C8-A6E5-5F3AC4661F66}" type="parTrans" cxnId="{224A61C7-D015-4B76-B64A-827BA03E850A}">
      <dgm:prSet/>
      <dgm:spPr/>
      <dgm:t>
        <a:bodyPr/>
        <a:lstStyle/>
        <a:p>
          <a:endParaRPr lang="en-US"/>
        </a:p>
      </dgm:t>
    </dgm:pt>
    <dgm:pt modelId="{76F34C2E-9DEC-490D-A27F-309C6D6F9C33}" type="sibTrans" cxnId="{224A61C7-D015-4B76-B64A-827BA03E850A}">
      <dgm:prSet/>
      <dgm:spPr/>
      <dgm:t>
        <a:bodyPr/>
        <a:lstStyle/>
        <a:p>
          <a:endParaRPr lang="en-US"/>
        </a:p>
      </dgm:t>
    </dgm:pt>
    <dgm:pt modelId="{C6FD0E26-C82D-4DBF-8271-3820885C461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Micro irrigation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76D276D-2216-461B-81E3-E35EC3C5A956}" type="parTrans" cxnId="{DA4EBA02-1BFA-495D-B442-19F75FC1C22A}">
      <dgm:prSet/>
      <dgm:spPr/>
      <dgm:t>
        <a:bodyPr/>
        <a:lstStyle/>
        <a:p>
          <a:endParaRPr lang="en-US"/>
        </a:p>
      </dgm:t>
    </dgm:pt>
    <dgm:pt modelId="{2D58BD9D-32C3-4AE8-B1F9-8FAB60ECFF32}" type="sibTrans" cxnId="{DA4EBA02-1BFA-495D-B442-19F75FC1C22A}">
      <dgm:prSet/>
      <dgm:spPr/>
      <dgm:t>
        <a:bodyPr/>
        <a:lstStyle/>
        <a:p>
          <a:endParaRPr lang="en-US"/>
        </a:p>
      </dgm:t>
    </dgm:pt>
    <dgm:pt modelId="{E70EF390-EAC1-4E9D-8A3E-098BD2F4362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Gram </a:t>
          </a:r>
          <a:r>
            <a:rPr lang="en-US" dirty="0" err="1" smtClean="0">
              <a:latin typeface="Franklin Gothic Medium Cond" panose="020B0606030402020204" pitchFamily="34" charset="0"/>
            </a:rPr>
            <a:t>Sinchai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B01F6E5-629D-4CE5-B4E1-2CD545DD1C88}" type="parTrans" cxnId="{4E50EAD3-9C4B-4482-B26E-30C8DE1F6AD4}">
      <dgm:prSet/>
      <dgm:spPr/>
      <dgm:t>
        <a:bodyPr/>
        <a:lstStyle/>
        <a:p>
          <a:endParaRPr lang="en-US"/>
        </a:p>
      </dgm:t>
    </dgm:pt>
    <dgm:pt modelId="{156FF6F4-5927-40CD-82FC-9835FDF06A0E}" type="sibTrans" cxnId="{4E50EAD3-9C4B-4482-B26E-30C8DE1F6AD4}">
      <dgm:prSet/>
      <dgm:spPr/>
      <dgm:t>
        <a:bodyPr/>
        <a:lstStyle/>
        <a:p>
          <a:endParaRPr lang="en-US"/>
        </a:p>
      </dgm:t>
    </dgm:pt>
    <dgm:pt modelId="{6F008B2C-6D94-4F49-90D8-AB449EC3BF83}" type="pres">
      <dgm:prSet presAssocID="{C64DB76B-D381-4307-B76A-62BB60E8BDE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A144E6-C917-49F5-A770-3E258D63C1DE}" type="pres">
      <dgm:prSet presAssocID="{76B0DB0A-3A2D-4F9F-8039-3AAA41151094}" presName="composite" presStyleCnt="0"/>
      <dgm:spPr/>
      <dgm:t>
        <a:bodyPr/>
        <a:lstStyle/>
        <a:p>
          <a:endParaRPr lang="en-US"/>
        </a:p>
      </dgm:t>
    </dgm:pt>
    <dgm:pt modelId="{6B7B9B8A-F991-445F-BC76-F710015E8E4E}" type="pres">
      <dgm:prSet presAssocID="{76B0DB0A-3A2D-4F9F-8039-3AAA4115109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3837F-8202-4919-8B8A-3E7066DB6A0A}" type="pres">
      <dgm:prSet presAssocID="{76B0DB0A-3A2D-4F9F-8039-3AAA41151094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FB2C9-86E8-4E46-B34A-8D8E989310ED}" type="pres">
      <dgm:prSet presAssocID="{F606869B-C9C1-4907-B870-9DFE735A6367}" presName="space" presStyleCnt="0"/>
      <dgm:spPr/>
      <dgm:t>
        <a:bodyPr/>
        <a:lstStyle/>
        <a:p>
          <a:endParaRPr lang="en-US"/>
        </a:p>
      </dgm:t>
    </dgm:pt>
    <dgm:pt modelId="{A5C4529D-64AB-45CE-AE62-6B35030BBC4C}" type="pres">
      <dgm:prSet presAssocID="{52352430-B51B-448E-95DB-0A0B83DF0678}" presName="composite" presStyleCnt="0"/>
      <dgm:spPr/>
      <dgm:t>
        <a:bodyPr/>
        <a:lstStyle/>
        <a:p>
          <a:endParaRPr lang="en-US"/>
        </a:p>
      </dgm:t>
    </dgm:pt>
    <dgm:pt modelId="{F4EADA30-64BE-4AF7-B326-C538C966850B}" type="pres">
      <dgm:prSet presAssocID="{52352430-B51B-448E-95DB-0A0B83DF067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DEE0A5-4F31-4E40-84B7-6D1EB028503C}" type="pres">
      <dgm:prSet presAssocID="{52352430-B51B-448E-95DB-0A0B83DF0678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3D22EC-CCA4-43E5-83EA-8729800B79F5}" type="presOf" srcId="{52352430-B51B-448E-95DB-0A0B83DF0678}" destId="{F4EADA30-64BE-4AF7-B326-C538C966850B}" srcOrd="0" destOrd="0" presId="urn:microsoft.com/office/officeart/2005/8/layout/hList1"/>
    <dgm:cxn modelId="{DA4EBA02-1BFA-495D-B442-19F75FC1C22A}" srcId="{76B0DB0A-3A2D-4F9F-8039-3AAA41151094}" destId="{C6FD0E26-C82D-4DBF-8271-3820885C4618}" srcOrd="2" destOrd="0" parTransId="{576D276D-2216-461B-81E3-E35EC3C5A956}" sibTransId="{2D58BD9D-32C3-4AE8-B1F9-8FAB60ECFF32}"/>
    <dgm:cxn modelId="{A3333FF5-474C-4CA5-8273-CED71D7C4A1D}" type="presOf" srcId="{5051AC80-CFDA-481C-B508-49871F42FE35}" destId="{44DEE0A5-4F31-4E40-84B7-6D1EB028503C}" srcOrd="0" destOrd="1" presId="urn:microsoft.com/office/officeart/2005/8/layout/hList1"/>
    <dgm:cxn modelId="{0347DE45-56FC-4852-8A20-FABF584B802E}" type="presOf" srcId="{483AD80B-A2F2-4426-9E75-D9EF4E7352F8}" destId="{44DEE0A5-4F31-4E40-84B7-6D1EB028503C}" srcOrd="0" destOrd="0" presId="urn:microsoft.com/office/officeart/2005/8/layout/hList1"/>
    <dgm:cxn modelId="{1687DFE1-0A84-4697-97D5-3707D2DBA2E6}" type="presOf" srcId="{C64DB76B-D381-4307-B76A-62BB60E8BDEF}" destId="{6F008B2C-6D94-4F49-90D8-AB449EC3BF83}" srcOrd="0" destOrd="0" presId="urn:microsoft.com/office/officeart/2005/8/layout/hList1"/>
    <dgm:cxn modelId="{0F866B47-426B-4DD1-A1ED-337F038CCB2B}" srcId="{76B0DB0A-3A2D-4F9F-8039-3AAA41151094}" destId="{74CE2C59-BBCD-4C62-A944-BEF27DDBF5D6}" srcOrd="0" destOrd="0" parTransId="{CA64778E-2802-4FE2-A211-409E0B13A0FF}" sibTransId="{FF3D6508-0BD3-469C-86BF-335B8FF5E86D}"/>
    <dgm:cxn modelId="{2CF5CAB3-9621-4D87-B26A-376CCFA30ACC}" type="presOf" srcId="{C6FD0E26-C82D-4DBF-8271-3820885C4618}" destId="{8063837F-8202-4919-8B8A-3E7066DB6A0A}" srcOrd="0" destOrd="2" presId="urn:microsoft.com/office/officeart/2005/8/layout/hList1"/>
    <dgm:cxn modelId="{3087DC81-0DAF-4965-9FE4-66C1F3F0301F}" type="presOf" srcId="{74CE2C59-BBCD-4C62-A944-BEF27DDBF5D6}" destId="{8063837F-8202-4919-8B8A-3E7066DB6A0A}" srcOrd="0" destOrd="0" presId="urn:microsoft.com/office/officeart/2005/8/layout/hList1"/>
    <dgm:cxn modelId="{40ABC141-A139-4C27-AE49-E73885D5CFC8}" type="presOf" srcId="{9397802B-0DD5-4D81-8C57-81ACB6EF3A23}" destId="{8063837F-8202-4919-8B8A-3E7066DB6A0A}" srcOrd="0" destOrd="3" presId="urn:microsoft.com/office/officeart/2005/8/layout/hList1"/>
    <dgm:cxn modelId="{B8880DCF-2B2D-4492-93BA-2DA518210D56}" srcId="{52352430-B51B-448E-95DB-0A0B83DF0678}" destId="{5051AC80-CFDA-481C-B508-49871F42FE35}" srcOrd="1" destOrd="0" parTransId="{E87F3BC4-EDBC-4D6D-AA4E-1C9B1C816F19}" sibTransId="{E1261874-51C5-4C1B-A063-5EF6C13F9462}"/>
    <dgm:cxn modelId="{8C5FCB8D-B907-4AF7-9F2E-3D7790BEA31C}" srcId="{C64DB76B-D381-4307-B76A-62BB60E8BDEF}" destId="{76B0DB0A-3A2D-4F9F-8039-3AAA41151094}" srcOrd="0" destOrd="0" parTransId="{01A8A3A2-D3A0-4435-A621-C1ECB7F2D9A1}" sibTransId="{F606869B-C9C1-4907-B870-9DFE735A6367}"/>
    <dgm:cxn modelId="{224A61C7-D015-4B76-B64A-827BA03E850A}" srcId="{76B0DB0A-3A2D-4F9F-8039-3AAA41151094}" destId="{9397802B-0DD5-4D81-8C57-81ACB6EF3A23}" srcOrd="3" destOrd="0" parTransId="{5D3581A4-1806-45C8-A6E5-5F3AC4661F66}" sibTransId="{76F34C2E-9DEC-490D-A27F-309C6D6F9C33}"/>
    <dgm:cxn modelId="{892FA290-C820-4C8F-BE5E-1E42AC3025C0}" type="presOf" srcId="{E70EF390-EAC1-4E9D-8A3E-098BD2F4362E}" destId="{8063837F-8202-4919-8B8A-3E7066DB6A0A}" srcOrd="0" destOrd="1" presId="urn:microsoft.com/office/officeart/2005/8/layout/hList1"/>
    <dgm:cxn modelId="{3684ACC1-566F-406E-9AD7-3F93CE784B93}" srcId="{52352430-B51B-448E-95DB-0A0B83DF0678}" destId="{483AD80B-A2F2-4426-9E75-D9EF4E7352F8}" srcOrd="0" destOrd="0" parTransId="{58805A2C-E0B6-4541-89DC-F7877CFB0DE8}" sibTransId="{4C4D60BD-927B-4038-9DC5-1246815CB750}"/>
    <dgm:cxn modelId="{07DD0AD4-B021-42D9-B818-55CE12F4084B}" type="presOf" srcId="{76B0DB0A-3A2D-4F9F-8039-3AAA41151094}" destId="{6B7B9B8A-F991-445F-BC76-F710015E8E4E}" srcOrd="0" destOrd="0" presId="urn:microsoft.com/office/officeart/2005/8/layout/hList1"/>
    <dgm:cxn modelId="{6E3C4378-0E67-4BC9-97C2-40BDF386120D}" srcId="{C64DB76B-D381-4307-B76A-62BB60E8BDEF}" destId="{52352430-B51B-448E-95DB-0A0B83DF0678}" srcOrd="1" destOrd="0" parTransId="{F66D6EEA-46A3-45F3-8A2B-AFB9A46035EF}" sibTransId="{50D554E7-0DFD-4280-BC84-0E251E166B76}"/>
    <dgm:cxn modelId="{4E50EAD3-9C4B-4482-B26E-30C8DE1F6AD4}" srcId="{76B0DB0A-3A2D-4F9F-8039-3AAA41151094}" destId="{E70EF390-EAC1-4E9D-8A3E-098BD2F4362E}" srcOrd="1" destOrd="0" parTransId="{0B01F6E5-629D-4CE5-B4E1-2CD545DD1C88}" sibTransId="{156FF6F4-5927-40CD-82FC-9835FDF06A0E}"/>
    <dgm:cxn modelId="{509CEB55-2D53-40BD-A7D9-62004811D3C7}" type="presParOf" srcId="{6F008B2C-6D94-4F49-90D8-AB449EC3BF83}" destId="{D9A144E6-C917-49F5-A770-3E258D63C1DE}" srcOrd="0" destOrd="0" presId="urn:microsoft.com/office/officeart/2005/8/layout/hList1"/>
    <dgm:cxn modelId="{571CE115-AFBE-4FCB-9EDA-883CE6096F7B}" type="presParOf" srcId="{D9A144E6-C917-49F5-A770-3E258D63C1DE}" destId="{6B7B9B8A-F991-445F-BC76-F710015E8E4E}" srcOrd="0" destOrd="0" presId="urn:microsoft.com/office/officeart/2005/8/layout/hList1"/>
    <dgm:cxn modelId="{F4C0878B-BE0C-44F9-974A-44A8C1B57626}" type="presParOf" srcId="{D9A144E6-C917-49F5-A770-3E258D63C1DE}" destId="{8063837F-8202-4919-8B8A-3E7066DB6A0A}" srcOrd="1" destOrd="0" presId="urn:microsoft.com/office/officeart/2005/8/layout/hList1"/>
    <dgm:cxn modelId="{178F0CA0-5837-4AE4-8E8E-9467636E7B48}" type="presParOf" srcId="{6F008B2C-6D94-4F49-90D8-AB449EC3BF83}" destId="{CB6FB2C9-86E8-4E46-B34A-8D8E989310ED}" srcOrd="1" destOrd="0" presId="urn:microsoft.com/office/officeart/2005/8/layout/hList1"/>
    <dgm:cxn modelId="{EFDB3A05-532A-4DBF-BA6C-66369862340B}" type="presParOf" srcId="{6F008B2C-6D94-4F49-90D8-AB449EC3BF83}" destId="{A5C4529D-64AB-45CE-AE62-6B35030BBC4C}" srcOrd="2" destOrd="0" presId="urn:microsoft.com/office/officeart/2005/8/layout/hList1"/>
    <dgm:cxn modelId="{7FDE1675-7C71-48C5-9945-8784D3C1334C}" type="presParOf" srcId="{A5C4529D-64AB-45CE-AE62-6B35030BBC4C}" destId="{F4EADA30-64BE-4AF7-B326-C538C966850B}" srcOrd="0" destOrd="0" presId="urn:microsoft.com/office/officeart/2005/8/layout/hList1"/>
    <dgm:cxn modelId="{2991DC8F-86EE-4BAA-9FF2-D253FB9DA667}" type="presParOf" srcId="{A5C4529D-64AB-45CE-AE62-6B35030BBC4C}" destId="{44DEE0A5-4F31-4E40-84B7-6D1EB028503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F0C2B7-0237-41F6-A02B-12E375FFAA37}" type="doc">
      <dgm:prSet loTypeId="urn:microsoft.com/office/officeart/2005/8/layout/vList4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CD49FAD-BD36-4033-A715-3C7BA65FFFC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 areas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5A80B6D-C925-4776-8AF8-3CF1021332DE}" type="parTrans" cxnId="{7CEB34CD-E5A6-44A6-A4F1-DBDC6BDA3F4A}">
      <dgm:prSet/>
      <dgm:spPr/>
      <dgm:t>
        <a:bodyPr/>
        <a:lstStyle/>
        <a:p>
          <a:endParaRPr lang="en-US"/>
        </a:p>
      </dgm:t>
    </dgm:pt>
    <dgm:pt modelId="{8A986442-2F8C-458A-8E24-6B17B283E113}" type="sibTrans" cxnId="{7CEB34CD-E5A6-44A6-A4F1-DBDC6BDA3F4A}">
      <dgm:prSet/>
      <dgm:spPr/>
      <dgm:t>
        <a:bodyPr/>
        <a:lstStyle/>
        <a:p>
          <a:endParaRPr lang="en-US"/>
        </a:p>
      </dgm:t>
    </dgm:pt>
    <dgm:pt modelId="{3FCA0F6D-741A-412D-9AB7-8934CF07FB92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Urban development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E5E372D-56CF-4393-81AE-26DFADAF42BE}" type="parTrans" cxnId="{5F319863-6BE2-4088-B8CE-5D105C6F5BA7}">
      <dgm:prSet/>
      <dgm:spPr/>
      <dgm:t>
        <a:bodyPr/>
        <a:lstStyle/>
        <a:p>
          <a:endParaRPr lang="en-US"/>
        </a:p>
      </dgm:t>
    </dgm:pt>
    <dgm:pt modelId="{79F21E4A-3270-4CEB-BE24-5FEE38D1560F}" type="sibTrans" cxnId="{5F319863-6BE2-4088-B8CE-5D105C6F5BA7}">
      <dgm:prSet/>
      <dgm:spPr/>
      <dgm:t>
        <a:bodyPr/>
        <a:lstStyle/>
        <a:p>
          <a:endParaRPr lang="en-US"/>
        </a:p>
      </dgm:t>
    </dgm:pt>
    <dgm:pt modelId="{5ACA8495-BC80-4286-AA07-D35B4CB46CC4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Rural areas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1995F39-E856-427B-A495-065DAF312807}" type="parTrans" cxnId="{E4DA8564-6771-44A0-A2AA-99E287B79A68}">
      <dgm:prSet/>
      <dgm:spPr/>
      <dgm:t>
        <a:bodyPr/>
        <a:lstStyle/>
        <a:p>
          <a:endParaRPr lang="en-US"/>
        </a:p>
      </dgm:t>
    </dgm:pt>
    <dgm:pt modelId="{0D3D04C8-D11F-49EC-BD43-5D57AE16713F}" type="sibTrans" cxnId="{E4DA8564-6771-44A0-A2AA-99E287B79A68}">
      <dgm:prSet/>
      <dgm:spPr/>
      <dgm:t>
        <a:bodyPr/>
        <a:lstStyle/>
        <a:p>
          <a:endParaRPr lang="en-US"/>
        </a:p>
      </dgm:t>
    </dgm:pt>
    <dgm:pt modelId="{62BDA598-152F-4FB2-B025-7D30A11FC587}">
      <dgm:prSet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Drinking water and sanitation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5D2324E-53FD-4540-BAAA-9483870C29AF}" type="parTrans" cxnId="{465F2C62-A7CC-4609-AB8D-E795A142A741}">
      <dgm:prSet/>
      <dgm:spPr/>
      <dgm:t>
        <a:bodyPr/>
        <a:lstStyle/>
        <a:p>
          <a:endParaRPr lang="en-US"/>
        </a:p>
      </dgm:t>
    </dgm:pt>
    <dgm:pt modelId="{AF17A8F7-861F-425C-A64F-599D24A6ECDB}" type="sibTrans" cxnId="{465F2C62-A7CC-4609-AB8D-E795A142A741}">
      <dgm:prSet/>
      <dgm:spPr/>
      <dgm:t>
        <a:bodyPr/>
        <a:lstStyle/>
        <a:p>
          <a:endParaRPr lang="en-US"/>
        </a:p>
      </dgm:t>
    </dgm:pt>
    <dgm:pt modelId="{33E1779D-EF81-431F-A13A-2A41625AAD23}" type="pres">
      <dgm:prSet presAssocID="{2FF0C2B7-0237-41F6-A02B-12E375FFAA3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8E13D0-A5EC-4EF9-A7A6-BEC6E1E72EA8}" type="pres">
      <dgm:prSet presAssocID="{5ACA8495-BC80-4286-AA07-D35B4CB46CC4}" presName="comp" presStyleCnt="0"/>
      <dgm:spPr/>
      <dgm:t>
        <a:bodyPr/>
        <a:lstStyle/>
        <a:p>
          <a:endParaRPr lang="en-US"/>
        </a:p>
      </dgm:t>
    </dgm:pt>
    <dgm:pt modelId="{6B374A15-40F1-4256-B81E-11074DDCFAAD}" type="pres">
      <dgm:prSet presAssocID="{5ACA8495-BC80-4286-AA07-D35B4CB46CC4}" presName="box" presStyleLbl="node1" presStyleIdx="0" presStyleCnt="2"/>
      <dgm:spPr/>
      <dgm:t>
        <a:bodyPr/>
        <a:lstStyle/>
        <a:p>
          <a:endParaRPr lang="en-US"/>
        </a:p>
      </dgm:t>
    </dgm:pt>
    <dgm:pt modelId="{98F1F656-407F-4960-BADC-C4C79C4B82D4}" type="pres">
      <dgm:prSet presAssocID="{5ACA8495-BC80-4286-AA07-D35B4CB46CC4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4777AC7-E0A3-410C-AE7F-1F2B00FED39D}" type="pres">
      <dgm:prSet presAssocID="{5ACA8495-BC80-4286-AA07-D35B4CB46CC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307785-A423-4DAC-BC0B-66D6D14F842D}" type="pres">
      <dgm:prSet presAssocID="{0D3D04C8-D11F-49EC-BD43-5D57AE16713F}" presName="spacer" presStyleCnt="0"/>
      <dgm:spPr/>
      <dgm:t>
        <a:bodyPr/>
        <a:lstStyle/>
        <a:p>
          <a:endParaRPr lang="en-US"/>
        </a:p>
      </dgm:t>
    </dgm:pt>
    <dgm:pt modelId="{FAC5520B-F917-4CF5-8976-1C16DB2AEEAA}" type="pres">
      <dgm:prSet presAssocID="{CCD49FAD-BD36-4033-A715-3C7BA65FFFCD}" presName="comp" presStyleCnt="0"/>
      <dgm:spPr/>
      <dgm:t>
        <a:bodyPr/>
        <a:lstStyle/>
        <a:p>
          <a:endParaRPr lang="en-US"/>
        </a:p>
      </dgm:t>
    </dgm:pt>
    <dgm:pt modelId="{94C20DDA-B4D8-4DBE-A354-A72076072B0F}" type="pres">
      <dgm:prSet presAssocID="{CCD49FAD-BD36-4033-A715-3C7BA65FFFCD}" presName="box" presStyleLbl="node1" presStyleIdx="1" presStyleCnt="2"/>
      <dgm:spPr/>
      <dgm:t>
        <a:bodyPr/>
        <a:lstStyle/>
        <a:p>
          <a:endParaRPr lang="en-US"/>
        </a:p>
      </dgm:t>
    </dgm:pt>
    <dgm:pt modelId="{FA38649A-1704-4DAD-AC7D-A0A2DDFE1DC3}" type="pres">
      <dgm:prSet presAssocID="{CCD49FAD-BD36-4033-A715-3C7BA65FFFCD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3CCFAB-AB48-45F9-9D36-BC55B36EF8A7}" type="pres">
      <dgm:prSet presAssocID="{CCD49FAD-BD36-4033-A715-3C7BA65FFFC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637A4A-7CA8-420D-80C6-BCDC9F7C1611}" type="presOf" srcId="{CCD49FAD-BD36-4033-A715-3C7BA65FFFCD}" destId="{94C20DDA-B4D8-4DBE-A354-A72076072B0F}" srcOrd="0" destOrd="0" presId="urn:microsoft.com/office/officeart/2005/8/layout/vList4"/>
    <dgm:cxn modelId="{EB2E2C91-BB6D-4FC4-9B64-69F1A05D378E}" type="presOf" srcId="{3FCA0F6D-741A-412D-9AB7-8934CF07FB92}" destId="{94C20DDA-B4D8-4DBE-A354-A72076072B0F}" srcOrd="0" destOrd="1" presId="urn:microsoft.com/office/officeart/2005/8/layout/vList4"/>
    <dgm:cxn modelId="{86103099-AD91-4A21-8EFE-491DFF0E7FC2}" type="presOf" srcId="{5ACA8495-BC80-4286-AA07-D35B4CB46CC4}" destId="{E4777AC7-E0A3-410C-AE7F-1F2B00FED39D}" srcOrd="1" destOrd="0" presId="urn:microsoft.com/office/officeart/2005/8/layout/vList4"/>
    <dgm:cxn modelId="{7CEB34CD-E5A6-44A6-A4F1-DBDC6BDA3F4A}" srcId="{2FF0C2B7-0237-41F6-A02B-12E375FFAA37}" destId="{CCD49FAD-BD36-4033-A715-3C7BA65FFFCD}" srcOrd="1" destOrd="0" parTransId="{95A80B6D-C925-4776-8AF8-3CF1021332DE}" sibTransId="{8A986442-2F8C-458A-8E24-6B17B283E113}"/>
    <dgm:cxn modelId="{FD281369-CB19-4AA9-BFE8-8D4D2EE7D221}" type="presOf" srcId="{CCD49FAD-BD36-4033-A715-3C7BA65FFFCD}" destId="{893CCFAB-AB48-45F9-9D36-BC55B36EF8A7}" srcOrd="1" destOrd="0" presId="urn:microsoft.com/office/officeart/2005/8/layout/vList4"/>
    <dgm:cxn modelId="{62897B37-AE92-41AA-AE6F-9C7A571E3E93}" type="presOf" srcId="{2FF0C2B7-0237-41F6-A02B-12E375FFAA37}" destId="{33E1779D-EF81-431F-A13A-2A41625AAD23}" srcOrd="0" destOrd="0" presId="urn:microsoft.com/office/officeart/2005/8/layout/vList4"/>
    <dgm:cxn modelId="{962EC2C4-77DE-4A6E-9B97-895C35A0EB5F}" type="presOf" srcId="{3FCA0F6D-741A-412D-9AB7-8934CF07FB92}" destId="{893CCFAB-AB48-45F9-9D36-BC55B36EF8A7}" srcOrd="1" destOrd="1" presId="urn:microsoft.com/office/officeart/2005/8/layout/vList4"/>
    <dgm:cxn modelId="{8E7E3932-95CD-431E-9794-BE03EC63B941}" type="presOf" srcId="{5ACA8495-BC80-4286-AA07-D35B4CB46CC4}" destId="{6B374A15-40F1-4256-B81E-11074DDCFAAD}" srcOrd="0" destOrd="0" presId="urn:microsoft.com/office/officeart/2005/8/layout/vList4"/>
    <dgm:cxn modelId="{68CA92E1-5023-4867-9CA2-DD87238C4455}" type="presOf" srcId="{62BDA598-152F-4FB2-B025-7D30A11FC587}" destId="{6B374A15-40F1-4256-B81E-11074DDCFAAD}" srcOrd="0" destOrd="1" presId="urn:microsoft.com/office/officeart/2005/8/layout/vList4"/>
    <dgm:cxn modelId="{E4DA8564-6771-44A0-A2AA-99E287B79A68}" srcId="{2FF0C2B7-0237-41F6-A02B-12E375FFAA37}" destId="{5ACA8495-BC80-4286-AA07-D35B4CB46CC4}" srcOrd="0" destOrd="0" parTransId="{A1995F39-E856-427B-A495-065DAF312807}" sibTransId="{0D3D04C8-D11F-49EC-BD43-5D57AE16713F}"/>
    <dgm:cxn modelId="{B6AB8D40-7129-4787-A5E0-495167861C2F}" type="presOf" srcId="{62BDA598-152F-4FB2-B025-7D30A11FC587}" destId="{E4777AC7-E0A3-410C-AE7F-1F2B00FED39D}" srcOrd="1" destOrd="1" presId="urn:microsoft.com/office/officeart/2005/8/layout/vList4"/>
    <dgm:cxn modelId="{465F2C62-A7CC-4609-AB8D-E795A142A741}" srcId="{5ACA8495-BC80-4286-AA07-D35B4CB46CC4}" destId="{62BDA598-152F-4FB2-B025-7D30A11FC587}" srcOrd="0" destOrd="0" parTransId="{A5D2324E-53FD-4540-BAAA-9483870C29AF}" sibTransId="{AF17A8F7-861F-425C-A64F-599D24A6ECDB}"/>
    <dgm:cxn modelId="{5F319863-6BE2-4088-B8CE-5D105C6F5BA7}" srcId="{CCD49FAD-BD36-4033-A715-3C7BA65FFFCD}" destId="{3FCA0F6D-741A-412D-9AB7-8934CF07FB92}" srcOrd="0" destOrd="0" parTransId="{6E5E372D-56CF-4393-81AE-26DFADAF42BE}" sibTransId="{79F21E4A-3270-4CEB-BE24-5FEE38D1560F}"/>
    <dgm:cxn modelId="{5C22834D-6F30-4ADC-9171-EE34D6A326EF}" type="presParOf" srcId="{33E1779D-EF81-431F-A13A-2A41625AAD23}" destId="{C28E13D0-A5EC-4EF9-A7A6-BEC6E1E72EA8}" srcOrd="0" destOrd="0" presId="urn:microsoft.com/office/officeart/2005/8/layout/vList4"/>
    <dgm:cxn modelId="{CAE0765F-F6DB-4B48-ABB3-D444E463A276}" type="presParOf" srcId="{C28E13D0-A5EC-4EF9-A7A6-BEC6E1E72EA8}" destId="{6B374A15-40F1-4256-B81E-11074DDCFAAD}" srcOrd="0" destOrd="0" presId="urn:microsoft.com/office/officeart/2005/8/layout/vList4"/>
    <dgm:cxn modelId="{1DD9D6A0-2FAE-4F22-840D-C29021E3F1FB}" type="presParOf" srcId="{C28E13D0-A5EC-4EF9-A7A6-BEC6E1E72EA8}" destId="{98F1F656-407F-4960-BADC-C4C79C4B82D4}" srcOrd="1" destOrd="0" presId="urn:microsoft.com/office/officeart/2005/8/layout/vList4"/>
    <dgm:cxn modelId="{48630ADB-52AE-46DE-9BF6-F899E195FCE6}" type="presParOf" srcId="{C28E13D0-A5EC-4EF9-A7A6-BEC6E1E72EA8}" destId="{E4777AC7-E0A3-410C-AE7F-1F2B00FED39D}" srcOrd="2" destOrd="0" presId="urn:microsoft.com/office/officeart/2005/8/layout/vList4"/>
    <dgm:cxn modelId="{A858AB1C-0891-4A87-859A-06C74D78B377}" type="presParOf" srcId="{33E1779D-EF81-431F-A13A-2A41625AAD23}" destId="{0F307785-A423-4DAC-BC0B-66D6D14F842D}" srcOrd="1" destOrd="0" presId="urn:microsoft.com/office/officeart/2005/8/layout/vList4"/>
    <dgm:cxn modelId="{B4B7957F-640C-4125-BA92-6DF31E4F4925}" type="presParOf" srcId="{33E1779D-EF81-431F-A13A-2A41625AAD23}" destId="{FAC5520B-F917-4CF5-8976-1C16DB2AEEAA}" srcOrd="2" destOrd="0" presId="urn:microsoft.com/office/officeart/2005/8/layout/vList4"/>
    <dgm:cxn modelId="{4AC450F9-22FE-4DB4-91F5-1CFACE10D417}" type="presParOf" srcId="{FAC5520B-F917-4CF5-8976-1C16DB2AEEAA}" destId="{94C20DDA-B4D8-4DBE-A354-A72076072B0F}" srcOrd="0" destOrd="0" presId="urn:microsoft.com/office/officeart/2005/8/layout/vList4"/>
    <dgm:cxn modelId="{413CF832-2D37-49BA-859C-EA49CA654B49}" type="presParOf" srcId="{FAC5520B-F917-4CF5-8976-1C16DB2AEEAA}" destId="{FA38649A-1704-4DAD-AC7D-A0A2DDFE1DC3}" srcOrd="1" destOrd="0" presId="urn:microsoft.com/office/officeart/2005/8/layout/vList4"/>
    <dgm:cxn modelId="{D0265870-D7F7-4B1D-8E71-1FDFB0591C20}" type="presParOf" srcId="{FAC5520B-F917-4CF5-8976-1C16DB2AEEAA}" destId="{893CCFAB-AB48-45F9-9D36-BC55B36EF8A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681AB45-E86E-4529-9D35-BFACE5AEE72A}" type="doc">
      <dgm:prSet loTypeId="urn:microsoft.com/office/officeart/2005/8/layout/vList4" loCatId="pictur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04A2D6-3327-4B97-9A83-3387E8FBC80A}">
      <dgm:prSet phldrT="[Text]"/>
      <dgm:spPr/>
      <dgm:t>
        <a:bodyPr/>
        <a:lstStyle/>
        <a:p>
          <a:r>
            <a:rPr lang="en-US" dirty="0" err="1" smtClean="0">
              <a:latin typeface="Franklin Gothic Demi Cond" panose="020B0706030402020204" pitchFamily="34" charset="0"/>
            </a:rPr>
            <a:t>Greemin</a:t>
          </a:r>
          <a:r>
            <a:rPr lang="en-US" dirty="0" smtClean="0">
              <a:latin typeface="Franklin Gothic Demi Cond" panose="020B0706030402020204" pitchFamily="34" charset="0"/>
            </a:rPr>
            <a:t> Kaushalya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E8ACB894-F1EC-4084-9D9D-E383699CE00D}" type="parTrans" cxnId="{81003C06-CF50-44B8-AE48-EEE49501FE57}">
      <dgm:prSet/>
      <dgm:spPr/>
      <dgm:t>
        <a:bodyPr/>
        <a:lstStyle/>
        <a:p>
          <a:endParaRPr lang="en-US"/>
        </a:p>
      </dgm:t>
    </dgm:pt>
    <dgm:pt modelId="{AA2F1B96-FCA2-4579-A14A-AB83C409B05A}" type="sibTrans" cxnId="{81003C06-CF50-44B8-AE48-EEE49501FE57}">
      <dgm:prSet/>
      <dgm:spPr/>
      <dgm:t>
        <a:bodyPr/>
        <a:lstStyle/>
        <a:p>
          <a:endParaRPr lang="en-US"/>
        </a:p>
      </dgm:t>
    </dgm:pt>
    <dgm:pt modelId="{9B37163B-9BF5-4AE1-AABA-432B0401654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Urban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4E2FEBA7-7485-4BDC-9486-0CF365190C9A}" type="parTrans" cxnId="{7BD867D6-E5F7-46B0-81D6-3BF626828709}">
      <dgm:prSet/>
      <dgm:spPr/>
      <dgm:t>
        <a:bodyPr/>
        <a:lstStyle/>
        <a:p>
          <a:endParaRPr lang="en-US"/>
        </a:p>
      </dgm:t>
    </dgm:pt>
    <dgm:pt modelId="{DA6AD331-AEF7-4B86-B890-22DD58E97B1C}" type="sibTrans" cxnId="{7BD867D6-E5F7-46B0-81D6-3BF626828709}">
      <dgm:prSet/>
      <dgm:spPr/>
      <dgm:t>
        <a:bodyPr/>
        <a:lstStyle/>
        <a:p>
          <a:endParaRPr lang="en-US"/>
        </a:p>
      </dgm:t>
    </dgm:pt>
    <dgm:pt modelId="{B4509904-A325-4C72-99F1-007D6F38A83D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Train 10 lakh in 3 years, PH attention, </a:t>
          </a:r>
          <a:r>
            <a:rPr lang="en-US" dirty="0" err="1" smtClean="0">
              <a:latin typeface="Franklin Gothic Demi Cond" panose="020B0706030402020204" pitchFamily="34" charset="0"/>
            </a:rPr>
            <a:t>Intl.Syllabus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EAD617C0-16EE-4BAF-9759-46061C7B073F}" type="parTrans" cxnId="{E1EFD6A6-858D-442A-B6D1-980BACAB9798}">
      <dgm:prSet/>
      <dgm:spPr/>
      <dgm:t>
        <a:bodyPr/>
        <a:lstStyle/>
        <a:p>
          <a:endParaRPr lang="en-US"/>
        </a:p>
      </dgm:t>
    </dgm:pt>
    <dgm:pt modelId="{D602478D-8CDC-4D7A-A0A5-6BDD2F63F223}" type="sibTrans" cxnId="{E1EFD6A6-858D-442A-B6D1-980BACAB9798}">
      <dgm:prSet/>
      <dgm:spPr/>
      <dgm:t>
        <a:bodyPr/>
        <a:lstStyle/>
        <a:p>
          <a:endParaRPr lang="en-US"/>
        </a:p>
      </dgm:t>
    </dgm:pt>
    <dgm:pt modelId="{BDAD52F1-E165-45EE-88C6-CCE8BB22FF6E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Train 5 lakh each year, setup SHG, Cheap Loans, Vendor Training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53A7D0D-3E51-442D-99E8-806C967B41D1}" type="parTrans" cxnId="{0F07F38F-22FC-45B7-BED1-C73387E9584A}">
      <dgm:prSet/>
      <dgm:spPr/>
      <dgm:t>
        <a:bodyPr/>
        <a:lstStyle/>
        <a:p>
          <a:endParaRPr lang="en-US"/>
        </a:p>
      </dgm:t>
    </dgm:pt>
    <dgm:pt modelId="{EB6C69A9-6276-4176-9112-C0FD8F525280}" type="sibTrans" cxnId="{0F07F38F-22FC-45B7-BED1-C73387E9584A}">
      <dgm:prSet/>
      <dgm:spPr/>
      <dgm:t>
        <a:bodyPr/>
        <a:lstStyle/>
        <a:p>
          <a:endParaRPr lang="en-US"/>
        </a:p>
      </dgm:t>
    </dgm:pt>
    <dgm:pt modelId="{6403FA33-1724-4519-B107-99D1F2F2CBD4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Ministry of Rural Development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A8F29585-A272-4CFE-91E7-04218461B141}" type="parTrans" cxnId="{D4377225-5252-43A3-90B3-8AAA8F251699}">
      <dgm:prSet/>
      <dgm:spPr/>
      <dgm:t>
        <a:bodyPr/>
        <a:lstStyle/>
        <a:p>
          <a:endParaRPr lang="en-US"/>
        </a:p>
      </dgm:t>
    </dgm:pt>
    <dgm:pt modelId="{CD81F10C-63CB-4B33-ACE4-4DC1ADD12A84}" type="sibTrans" cxnId="{D4377225-5252-43A3-90B3-8AAA8F251699}">
      <dgm:prSet/>
      <dgm:spPr/>
      <dgm:t>
        <a:bodyPr/>
        <a:lstStyle/>
        <a:p>
          <a:endParaRPr lang="en-US"/>
        </a:p>
      </dgm:t>
    </dgm:pt>
    <dgm:pt modelId="{E81BB4AC-E4E2-44C3-A23D-77BFAAA5750A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Min. Housing &amp; Urban Poverty Alleviation 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A428E7EE-99C8-429B-A755-45E8EC82A779}" type="parTrans" cxnId="{EDEF61B7-3C7A-4093-AFA3-B082FB2BCABE}">
      <dgm:prSet/>
      <dgm:spPr/>
      <dgm:t>
        <a:bodyPr/>
        <a:lstStyle/>
        <a:p>
          <a:endParaRPr lang="en-US"/>
        </a:p>
      </dgm:t>
    </dgm:pt>
    <dgm:pt modelId="{2181E6EB-5372-4010-8B88-6536A57F5C40}" type="sibTrans" cxnId="{EDEF61B7-3C7A-4093-AFA3-B082FB2BCABE}">
      <dgm:prSet/>
      <dgm:spPr/>
      <dgm:t>
        <a:bodyPr/>
        <a:lstStyle/>
        <a:p>
          <a:endParaRPr lang="en-US"/>
        </a:p>
      </dgm:t>
    </dgm:pt>
    <dgm:pt modelId="{A3FF5258-42E3-49AB-8CA7-C6184EFF7987}" type="pres">
      <dgm:prSet presAssocID="{7681AB45-E86E-4529-9D35-BFACE5AEE72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23197B-C690-4574-8D61-3ABB7F94B519}" type="pres">
      <dgm:prSet presAssocID="{E204A2D6-3327-4B97-9A83-3387E8FBC80A}" presName="comp" presStyleCnt="0"/>
      <dgm:spPr/>
      <dgm:t>
        <a:bodyPr/>
        <a:lstStyle/>
        <a:p>
          <a:endParaRPr lang="en-US"/>
        </a:p>
      </dgm:t>
    </dgm:pt>
    <dgm:pt modelId="{7ED9A0D9-E5AC-4EA3-B132-B0599F1ED504}" type="pres">
      <dgm:prSet presAssocID="{E204A2D6-3327-4B97-9A83-3387E8FBC80A}" presName="box" presStyleLbl="node1" presStyleIdx="0" presStyleCnt="2"/>
      <dgm:spPr/>
      <dgm:t>
        <a:bodyPr/>
        <a:lstStyle/>
        <a:p>
          <a:endParaRPr lang="en-US"/>
        </a:p>
      </dgm:t>
    </dgm:pt>
    <dgm:pt modelId="{F921E7BF-247E-48F7-845D-23BDBD4FE466}" type="pres">
      <dgm:prSet presAssocID="{E204A2D6-3327-4B97-9A83-3387E8FBC80A}" presName="img" presStyleLbl="fgImgPlace1" presStyleIdx="0" presStyleCnt="2" custScaleX="7720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54237BE-95A2-4085-B70D-4FBD053A75D5}" type="pres">
      <dgm:prSet presAssocID="{E204A2D6-3327-4B97-9A83-3387E8FBC80A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FB13D-637A-46E9-8531-82842637130B}" type="pres">
      <dgm:prSet presAssocID="{AA2F1B96-FCA2-4579-A14A-AB83C409B05A}" presName="spacer" presStyleCnt="0"/>
      <dgm:spPr/>
      <dgm:t>
        <a:bodyPr/>
        <a:lstStyle/>
        <a:p>
          <a:endParaRPr lang="en-US"/>
        </a:p>
      </dgm:t>
    </dgm:pt>
    <dgm:pt modelId="{23D0C694-8A20-4EC6-B131-F16F4A6C7296}" type="pres">
      <dgm:prSet presAssocID="{9B37163B-9BF5-4AE1-AABA-432B04016544}" presName="comp" presStyleCnt="0"/>
      <dgm:spPr/>
      <dgm:t>
        <a:bodyPr/>
        <a:lstStyle/>
        <a:p>
          <a:endParaRPr lang="en-US"/>
        </a:p>
      </dgm:t>
    </dgm:pt>
    <dgm:pt modelId="{3A2A2A59-BD7E-4EB4-96EC-F9E7C296902E}" type="pres">
      <dgm:prSet presAssocID="{9B37163B-9BF5-4AE1-AABA-432B04016544}" presName="box" presStyleLbl="node1" presStyleIdx="1" presStyleCnt="2"/>
      <dgm:spPr/>
      <dgm:t>
        <a:bodyPr/>
        <a:lstStyle/>
        <a:p>
          <a:endParaRPr lang="en-US"/>
        </a:p>
      </dgm:t>
    </dgm:pt>
    <dgm:pt modelId="{F10B3AB5-F1F6-413D-8D3E-C52B1996EF5D}" type="pres">
      <dgm:prSet presAssocID="{9B37163B-9BF5-4AE1-AABA-432B04016544}" presName="img" presStyleLbl="fgImgPlace1" presStyleIdx="1" presStyleCnt="2" custScaleX="10837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1DE1F0E-78F0-431A-BAB3-095468463764}" type="pres">
      <dgm:prSet presAssocID="{9B37163B-9BF5-4AE1-AABA-432B04016544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757359-89AB-44F1-92C9-255F5477FDFB}" type="presOf" srcId="{E204A2D6-3327-4B97-9A83-3387E8FBC80A}" destId="{7ED9A0D9-E5AC-4EA3-B132-B0599F1ED504}" srcOrd="0" destOrd="0" presId="urn:microsoft.com/office/officeart/2005/8/layout/vList4"/>
    <dgm:cxn modelId="{02DEB7B7-A814-45BB-8713-CEA3E4F8FB0E}" type="presOf" srcId="{6403FA33-1724-4519-B107-99D1F2F2CBD4}" destId="{D54237BE-95A2-4085-B70D-4FBD053A75D5}" srcOrd="1" destOrd="1" presId="urn:microsoft.com/office/officeart/2005/8/layout/vList4"/>
    <dgm:cxn modelId="{96DC3227-C3DF-48AD-9449-143B8CD253A4}" type="presOf" srcId="{E81BB4AC-E4E2-44C3-A23D-77BFAAA5750A}" destId="{3A2A2A59-BD7E-4EB4-96EC-F9E7C296902E}" srcOrd="0" destOrd="1" presId="urn:microsoft.com/office/officeart/2005/8/layout/vList4"/>
    <dgm:cxn modelId="{D4377225-5252-43A3-90B3-8AAA8F251699}" srcId="{E204A2D6-3327-4B97-9A83-3387E8FBC80A}" destId="{6403FA33-1724-4519-B107-99D1F2F2CBD4}" srcOrd="0" destOrd="0" parTransId="{A8F29585-A272-4CFE-91E7-04218461B141}" sibTransId="{CD81F10C-63CB-4B33-ACE4-4DC1ADD12A84}"/>
    <dgm:cxn modelId="{E1EFD6A6-858D-442A-B6D1-980BACAB9798}" srcId="{E204A2D6-3327-4B97-9A83-3387E8FBC80A}" destId="{B4509904-A325-4C72-99F1-007D6F38A83D}" srcOrd="1" destOrd="0" parTransId="{EAD617C0-16EE-4BAF-9759-46061C7B073F}" sibTransId="{D602478D-8CDC-4D7A-A0A5-6BDD2F63F223}"/>
    <dgm:cxn modelId="{023AA884-CD4E-411B-BA0D-EB57CE3B08C8}" type="presOf" srcId="{E204A2D6-3327-4B97-9A83-3387E8FBC80A}" destId="{D54237BE-95A2-4085-B70D-4FBD053A75D5}" srcOrd="1" destOrd="0" presId="urn:microsoft.com/office/officeart/2005/8/layout/vList4"/>
    <dgm:cxn modelId="{2258B320-22D3-4711-A227-305162F28287}" type="presOf" srcId="{9B37163B-9BF5-4AE1-AABA-432B04016544}" destId="{F1DE1F0E-78F0-431A-BAB3-095468463764}" srcOrd="1" destOrd="0" presId="urn:microsoft.com/office/officeart/2005/8/layout/vList4"/>
    <dgm:cxn modelId="{DB76BFD7-CD64-4251-9E6F-E1DE9A11F567}" type="presOf" srcId="{7681AB45-E86E-4529-9D35-BFACE5AEE72A}" destId="{A3FF5258-42E3-49AB-8CA7-C6184EFF7987}" srcOrd="0" destOrd="0" presId="urn:microsoft.com/office/officeart/2005/8/layout/vList4"/>
    <dgm:cxn modelId="{81003C06-CF50-44B8-AE48-EEE49501FE57}" srcId="{7681AB45-E86E-4529-9D35-BFACE5AEE72A}" destId="{E204A2D6-3327-4B97-9A83-3387E8FBC80A}" srcOrd="0" destOrd="0" parTransId="{E8ACB894-F1EC-4084-9D9D-E383699CE00D}" sibTransId="{AA2F1B96-FCA2-4579-A14A-AB83C409B05A}"/>
    <dgm:cxn modelId="{6381B4B3-6AEC-42E4-A0A7-36E30BE0E8ED}" type="presOf" srcId="{B4509904-A325-4C72-99F1-007D6F38A83D}" destId="{D54237BE-95A2-4085-B70D-4FBD053A75D5}" srcOrd="1" destOrd="2" presId="urn:microsoft.com/office/officeart/2005/8/layout/vList4"/>
    <dgm:cxn modelId="{7BD867D6-E5F7-46B0-81D6-3BF626828709}" srcId="{7681AB45-E86E-4529-9D35-BFACE5AEE72A}" destId="{9B37163B-9BF5-4AE1-AABA-432B04016544}" srcOrd="1" destOrd="0" parTransId="{4E2FEBA7-7485-4BDC-9486-0CF365190C9A}" sibTransId="{DA6AD331-AEF7-4B86-B890-22DD58E97B1C}"/>
    <dgm:cxn modelId="{4F82C12B-135B-4718-9917-EE57115E6B21}" type="presOf" srcId="{6403FA33-1724-4519-B107-99D1F2F2CBD4}" destId="{7ED9A0D9-E5AC-4EA3-B132-B0599F1ED504}" srcOrd="0" destOrd="1" presId="urn:microsoft.com/office/officeart/2005/8/layout/vList4"/>
    <dgm:cxn modelId="{D29941B9-36DA-4B4D-94B0-F875934A8D91}" type="presOf" srcId="{BDAD52F1-E165-45EE-88C6-CCE8BB22FF6E}" destId="{F1DE1F0E-78F0-431A-BAB3-095468463764}" srcOrd="1" destOrd="2" presId="urn:microsoft.com/office/officeart/2005/8/layout/vList4"/>
    <dgm:cxn modelId="{2CAE717A-AD5F-45FD-8DE9-3EC2D068BBAB}" type="presOf" srcId="{E81BB4AC-E4E2-44C3-A23D-77BFAAA5750A}" destId="{F1DE1F0E-78F0-431A-BAB3-095468463764}" srcOrd="1" destOrd="1" presId="urn:microsoft.com/office/officeart/2005/8/layout/vList4"/>
    <dgm:cxn modelId="{4D18801B-417A-42D0-A58F-3AE6ECE39C31}" type="presOf" srcId="{B4509904-A325-4C72-99F1-007D6F38A83D}" destId="{7ED9A0D9-E5AC-4EA3-B132-B0599F1ED504}" srcOrd="0" destOrd="2" presId="urn:microsoft.com/office/officeart/2005/8/layout/vList4"/>
    <dgm:cxn modelId="{8D36E9A5-A6FA-4B23-AB79-E0167CD96219}" type="presOf" srcId="{9B37163B-9BF5-4AE1-AABA-432B04016544}" destId="{3A2A2A59-BD7E-4EB4-96EC-F9E7C296902E}" srcOrd="0" destOrd="0" presId="urn:microsoft.com/office/officeart/2005/8/layout/vList4"/>
    <dgm:cxn modelId="{EDEF61B7-3C7A-4093-AFA3-B082FB2BCABE}" srcId="{9B37163B-9BF5-4AE1-AABA-432B04016544}" destId="{E81BB4AC-E4E2-44C3-A23D-77BFAAA5750A}" srcOrd="0" destOrd="0" parTransId="{A428E7EE-99C8-429B-A755-45E8EC82A779}" sibTransId="{2181E6EB-5372-4010-8B88-6536A57F5C40}"/>
    <dgm:cxn modelId="{772F6BC7-0890-493B-ADB1-ABBC07C4170D}" type="presOf" srcId="{BDAD52F1-E165-45EE-88C6-CCE8BB22FF6E}" destId="{3A2A2A59-BD7E-4EB4-96EC-F9E7C296902E}" srcOrd="0" destOrd="2" presId="urn:microsoft.com/office/officeart/2005/8/layout/vList4"/>
    <dgm:cxn modelId="{0F07F38F-22FC-45B7-BED1-C73387E9584A}" srcId="{9B37163B-9BF5-4AE1-AABA-432B04016544}" destId="{BDAD52F1-E165-45EE-88C6-CCE8BB22FF6E}" srcOrd="1" destOrd="0" parTransId="{D53A7D0D-3E51-442D-99E8-806C967B41D1}" sibTransId="{EB6C69A9-6276-4176-9112-C0FD8F525280}"/>
    <dgm:cxn modelId="{D1C94FB3-1860-490B-8CE1-67EB485DA029}" type="presParOf" srcId="{A3FF5258-42E3-49AB-8CA7-C6184EFF7987}" destId="{8423197B-C690-4574-8D61-3ABB7F94B519}" srcOrd="0" destOrd="0" presId="urn:microsoft.com/office/officeart/2005/8/layout/vList4"/>
    <dgm:cxn modelId="{008CFC01-2B0C-409C-893D-AF599DD7C4FB}" type="presParOf" srcId="{8423197B-C690-4574-8D61-3ABB7F94B519}" destId="{7ED9A0D9-E5AC-4EA3-B132-B0599F1ED504}" srcOrd="0" destOrd="0" presId="urn:microsoft.com/office/officeart/2005/8/layout/vList4"/>
    <dgm:cxn modelId="{EB6CCBFC-50B5-4824-8595-436B48178536}" type="presParOf" srcId="{8423197B-C690-4574-8D61-3ABB7F94B519}" destId="{F921E7BF-247E-48F7-845D-23BDBD4FE466}" srcOrd="1" destOrd="0" presId="urn:microsoft.com/office/officeart/2005/8/layout/vList4"/>
    <dgm:cxn modelId="{F65EFF77-0151-4058-951B-639A7CD95145}" type="presParOf" srcId="{8423197B-C690-4574-8D61-3ABB7F94B519}" destId="{D54237BE-95A2-4085-B70D-4FBD053A75D5}" srcOrd="2" destOrd="0" presId="urn:microsoft.com/office/officeart/2005/8/layout/vList4"/>
    <dgm:cxn modelId="{7372E1DA-25AA-43F6-A69B-5F9E2DF0EC17}" type="presParOf" srcId="{A3FF5258-42E3-49AB-8CA7-C6184EFF7987}" destId="{1AAFB13D-637A-46E9-8531-82842637130B}" srcOrd="1" destOrd="0" presId="urn:microsoft.com/office/officeart/2005/8/layout/vList4"/>
    <dgm:cxn modelId="{2E070A0D-7F2E-4537-A30F-C8E20E6199E3}" type="presParOf" srcId="{A3FF5258-42E3-49AB-8CA7-C6184EFF7987}" destId="{23D0C694-8A20-4EC6-B131-F16F4A6C7296}" srcOrd="2" destOrd="0" presId="urn:microsoft.com/office/officeart/2005/8/layout/vList4"/>
    <dgm:cxn modelId="{8BD65986-70D1-4193-B1F8-899559F6B2E2}" type="presParOf" srcId="{23D0C694-8A20-4EC6-B131-F16F4A6C7296}" destId="{3A2A2A59-BD7E-4EB4-96EC-F9E7C296902E}" srcOrd="0" destOrd="0" presId="urn:microsoft.com/office/officeart/2005/8/layout/vList4"/>
    <dgm:cxn modelId="{C0CA9F72-25DF-4096-801C-BB222CBDDE96}" type="presParOf" srcId="{23D0C694-8A20-4EC6-B131-F16F4A6C7296}" destId="{F10B3AB5-F1F6-413D-8D3E-C52B1996EF5D}" srcOrd="1" destOrd="0" presId="urn:microsoft.com/office/officeart/2005/8/layout/vList4"/>
    <dgm:cxn modelId="{5B3B48DB-A23C-46D5-A404-7283C3AE754A}" type="presParOf" srcId="{23D0C694-8A20-4EC6-B131-F16F4A6C7296}" destId="{F1DE1F0E-78F0-431A-BAB3-09546846376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13C94-F466-4759-93BF-04F4333B1249}">
      <dsp:nvSpPr>
        <dsp:cNvPr id="0" name=""/>
        <dsp:cNvSpPr/>
      </dsp:nvSpPr>
      <dsp:spPr>
        <a:xfrm>
          <a:off x="1206651" y="0"/>
          <a:ext cx="2921508" cy="292150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8D71A-648F-44DD-AB13-A919BBF1601B}">
      <dsp:nvSpPr>
        <dsp:cNvPr id="0" name=""/>
        <dsp:cNvSpPr/>
      </dsp:nvSpPr>
      <dsp:spPr>
        <a:xfrm>
          <a:off x="1206651" y="0"/>
          <a:ext cx="292" cy="584301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89A78-0977-4CC3-A716-AA568E6DD63F}">
      <dsp:nvSpPr>
        <dsp:cNvPr id="0" name=""/>
        <dsp:cNvSpPr/>
      </dsp:nvSpPr>
      <dsp:spPr>
        <a:xfrm>
          <a:off x="1206651" y="2921508"/>
          <a:ext cx="2921508" cy="2921508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Housing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housing for all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2 cr. urban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4 crore rural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206651" y="2921508"/>
        <a:ext cx="2921508" cy="2921508"/>
      </dsp:txXfrm>
    </dsp:sp>
    <dsp:sp modelId="{5E04CC06-F303-4EE8-8EBC-F2369AC3AB4F}">
      <dsp:nvSpPr>
        <dsp:cNvPr id="0" name=""/>
        <dsp:cNvSpPr/>
      </dsp:nvSpPr>
      <dsp:spPr>
        <a:xfrm>
          <a:off x="4129278" y="0"/>
          <a:ext cx="2921508" cy="292150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2D714-77C0-49B9-B34B-33AD3252F130}">
      <dsp:nvSpPr>
        <dsp:cNvPr id="0" name=""/>
        <dsp:cNvSpPr/>
      </dsp:nvSpPr>
      <dsp:spPr>
        <a:xfrm>
          <a:off x="4129278" y="0"/>
          <a:ext cx="292" cy="584301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4271F-964B-4206-9243-0395CA613CD6}">
      <dsp:nvSpPr>
        <dsp:cNvPr id="0" name=""/>
        <dsp:cNvSpPr/>
      </dsp:nvSpPr>
      <dsp:spPr>
        <a:xfrm>
          <a:off x="4129278" y="2921508"/>
          <a:ext cx="2921508" cy="2921508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24/7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Water, toilet, road, 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>
              <a:latin typeface="Franklin Gothic Medium Cond" panose="020B0606030402020204" pitchFamily="34" charset="0"/>
            </a:rPr>
            <a:t>electricity</a:t>
          </a:r>
          <a:endParaRPr lang="en-US" sz="3200" kern="120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>
              <a:latin typeface="Franklin Gothic Medium Cond" panose="020B0606030402020204" pitchFamily="34" charset="0"/>
            </a:rPr>
            <a:t>Medcare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4129278" y="2921508"/>
        <a:ext cx="2921508" cy="2921508"/>
      </dsp:txXfrm>
    </dsp:sp>
    <dsp:sp modelId="{83821919-2468-4E3B-85E0-EB9071DB9E6E}">
      <dsp:nvSpPr>
        <dsp:cNvPr id="0" name=""/>
        <dsp:cNvSpPr/>
      </dsp:nvSpPr>
      <dsp:spPr>
        <a:xfrm>
          <a:off x="7051904" y="0"/>
          <a:ext cx="2921508" cy="292150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38FF1-5B47-4C80-BBED-4DEF90B066B7}">
      <dsp:nvSpPr>
        <dsp:cNvPr id="0" name=""/>
        <dsp:cNvSpPr/>
      </dsp:nvSpPr>
      <dsp:spPr>
        <a:xfrm>
          <a:off x="7051904" y="0"/>
          <a:ext cx="292" cy="584301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B388C-AD86-4D0C-BC3C-DE130B33F9D3}">
      <dsp:nvSpPr>
        <dsp:cNvPr id="0" name=""/>
        <dsp:cNvSpPr/>
      </dsp:nvSpPr>
      <dsp:spPr>
        <a:xfrm>
          <a:off x="7051904" y="2921508"/>
          <a:ext cx="2921508" cy="2921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>
              <a:latin typeface="Franklin Gothic Medium Cond" panose="020B0606030402020204" pitchFamily="34" charset="0"/>
            </a:rPr>
            <a:t>Jobs</a:t>
          </a:r>
          <a:endParaRPr lang="en-US" sz="4100" kern="120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1 member in each house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Skill India + make in India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7051904" y="2921508"/>
        <a:ext cx="2921508" cy="29215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9A0D9-E5AC-4EA3-B132-B0599F1ED504}">
      <dsp:nvSpPr>
        <dsp:cNvPr id="0" name=""/>
        <dsp:cNvSpPr/>
      </dsp:nvSpPr>
      <dsp:spPr>
        <a:xfrm>
          <a:off x="0" y="0"/>
          <a:ext cx="10515600" cy="2505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" sz="4300" kern="1200" dirty="0" smtClean="0">
              <a:latin typeface="Franklin Gothic Medium Cond" panose="020B0606030402020204" pitchFamily="34" charset="0"/>
            </a:rPr>
            <a:t>Prasad</a:t>
          </a:r>
          <a:endParaRPr lang="en-US" sz="43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" sz="3400" kern="1200" dirty="0" smtClean="0">
              <a:latin typeface="Franklin Gothic Medium Cond" panose="020B0606030402020204" pitchFamily="34" charset="0"/>
            </a:rPr>
            <a:t>Pilgrimage Rejuvenation and Spirituality Augmentation Drive </a:t>
          </a:r>
          <a:endParaRPr lang="en-US" sz="34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Medium Cond" panose="020B0606030402020204" pitchFamily="34" charset="0"/>
            </a:rPr>
            <a:t>Tourism Min.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2353657" y="0"/>
        <a:ext cx="8161942" cy="2505370"/>
      </dsp:txXfrm>
    </dsp:sp>
    <dsp:sp modelId="{F921E7BF-247E-48F7-845D-23BDBD4FE466}">
      <dsp:nvSpPr>
        <dsp:cNvPr id="0" name=""/>
        <dsp:cNvSpPr/>
      </dsp:nvSpPr>
      <dsp:spPr>
        <a:xfrm>
          <a:off x="328257" y="250537"/>
          <a:ext cx="1947678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D12D987-CA36-47FC-8D7F-BD54D27C19F0}">
      <dsp:nvSpPr>
        <dsp:cNvPr id="0" name=""/>
        <dsp:cNvSpPr/>
      </dsp:nvSpPr>
      <dsp:spPr>
        <a:xfrm>
          <a:off x="0" y="2755907"/>
          <a:ext cx="10515600" cy="2505370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err="1" smtClean="0">
              <a:latin typeface="Franklin Gothic Medium Cond" panose="020B0606030402020204" pitchFamily="34" charset="0"/>
            </a:rPr>
            <a:t>Hriday</a:t>
          </a:r>
          <a:endParaRPr lang="en-US" sz="4300" kern="1200" dirty="0">
            <a:latin typeface="Franklin Gothic Medium Cond" panose="020B06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Medium Cond" panose="020B0606030402020204" pitchFamily="34" charset="0"/>
            </a:rPr>
            <a:t>Heritage City Development and Augmentation Yojana</a:t>
          </a:r>
          <a:endParaRPr lang="en-US" sz="3400" kern="1200" dirty="0">
            <a:latin typeface="Franklin Gothic Medium Cond" panose="020B06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Medium Cond" panose="020B0606030402020204" pitchFamily="34" charset="0"/>
            </a:rPr>
            <a:t>Urban Development Min.</a:t>
          </a:r>
          <a:endParaRPr lang="en-US" sz="3400" kern="1200" dirty="0">
            <a:latin typeface="Franklin Gothic Medium Cond" panose="020B0606030402020204" pitchFamily="34" charset="0"/>
          </a:endParaRPr>
        </a:p>
      </dsp:txBody>
      <dsp:txXfrm>
        <a:off x="2353657" y="2755907"/>
        <a:ext cx="8161942" cy="2505370"/>
      </dsp:txXfrm>
    </dsp:sp>
    <dsp:sp modelId="{A7B765C6-FB0A-44B6-B80A-0AC88B2EEA10}">
      <dsp:nvSpPr>
        <dsp:cNvPr id="0" name=""/>
        <dsp:cNvSpPr/>
      </dsp:nvSpPr>
      <dsp:spPr>
        <a:xfrm>
          <a:off x="250537" y="3006444"/>
          <a:ext cx="2103120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7BE36-A22F-4864-BF8F-433F40A4FD61}">
      <dsp:nvSpPr>
        <dsp:cNvPr id="0" name=""/>
        <dsp:cNvSpPr/>
      </dsp:nvSpPr>
      <dsp:spPr>
        <a:xfrm>
          <a:off x="1309826" y="0"/>
          <a:ext cx="2631281" cy="263128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D845D-40C8-46CC-B926-8CDD6C2CB5F9}">
      <dsp:nvSpPr>
        <dsp:cNvPr id="0" name=""/>
        <dsp:cNvSpPr/>
      </dsp:nvSpPr>
      <dsp:spPr>
        <a:xfrm>
          <a:off x="1309826" y="0"/>
          <a:ext cx="263" cy="526256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BB50D-9F9D-44B0-B358-44A32686F5EC}">
      <dsp:nvSpPr>
        <dsp:cNvPr id="0" name=""/>
        <dsp:cNvSpPr/>
      </dsp:nvSpPr>
      <dsp:spPr>
        <a:xfrm>
          <a:off x="1309826" y="2631281"/>
          <a:ext cx="2631281" cy="263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Medium Cond" panose="020B0606030402020204" pitchFamily="34" charset="0"/>
            </a:rPr>
            <a:t>Organization</a:t>
          </a:r>
          <a:endParaRPr lang="en-US" sz="3900" kern="1200" dirty="0">
            <a:latin typeface="Franklin Gothic Medium Cond" panose="020B0606030402020204" pitchFamily="34" charset="0"/>
          </a:endParaRPr>
        </a:p>
      </dsp:txBody>
      <dsp:txXfrm>
        <a:off x="1309826" y="2631281"/>
        <a:ext cx="2631281" cy="2631281"/>
      </dsp:txXfrm>
    </dsp:sp>
    <dsp:sp modelId="{E1067BE0-53CC-4250-B4E9-37535F4E305E}">
      <dsp:nvSpPr>
        <dsp:cNvPr id="0" name=""/>
        <dsp:cNvSpPr/>
      </dsp:nvSpPr>
      <dsp:spPr>
        <a:xfrm>
          <a:off x="3942159" y="0"/>
          <a:ext cx="2631281" cy="263128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55C9C-13AC-40C6-BED2-3AEC2DF69510}">
      <dsp:nvSpPr>
        <dsp:cNvPr id="0" name=""/>
        <dsp:cNvSpPr/>
      </dsp:nvSpPr>
      <dsp:spPr>
        <a:xfrm>
          <a:off x="3942159" y="0"/>
          <a:ext cx="263" cy="526256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EB773-BF78-4F50-841E-25FAA6637B7D}">
      <dsp:nvSpPr>
        <dsp:cNvPr id="0" name=""/>
        <dsp:cNvSpPr/>
      </dsp:nvSpPr>
      <dsp:spPr>
        <a:xfrm>
          <a:off x="3942159" y="2631281"/>
          <a:ext cx="2631281" cy="263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Medium Cond" panose="020B0606030402020204" pitchFamily="34" charset="0"/>
            </a:rPr>
            <a:t>Funding</a:t>
          </a:r>
          <a:endParaRPr lang="en-US" sz="3900" kern="1200" dirty="0">
            <a:latin typeface="Franklin Gothic Medium Cond" panose="020B0606030402020204" pitchFamily="34" charset="0"/>
          </a:endParaRPr>
        </a:p>
      </dsp:txBody>
      <dsp:txXfrm>
        <a:off x="3942159" y="2631281"/>
        <a:ext cx="2631281" cy="2631281"/>
      </dsp:txXfrm>
    </dsp:sp>
    <dsp:sp modelId="{CC9A6516-DE2C-4C54-B08D-AE0B94B51996}">
      <dsp:nvSpPr>
        <dsp:cNvPr id="0" name=""/>
        <dsp:cNvSpPr/>
      </dsp:nvSpPr>
      <dsp:spPr>
        <a:xfrm>
          <a:off x="6574492" y="0"/>
          <a:ext cx="2631281" cy="263128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A054A-C672-40E2-BFBF-EA331743129B}">
      <dsp:nvSpPr>
        <dsp:cNvPr id="0" name=""/>
        <dsp:cNvSpPr/>
      </dsp:nvSpPr>
      <dsp:spPr>
        <a:xfrm>
          <a:off x="6574492" y="0"/>
          <a:ext cx="263" cy="526256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C0DC01-2841-4851-8250-5F8D2B5FDE3C}">
      <dsp:nvSpPr>
        <dsp:cNvPr id="0" name=""/>
        <dsp:cNvSpPr/>
      </dsp:nvSpPr>
      <dsp:spPr>
        <a:xfrm>
          <a:off x="6574492" y="2631281"/>
          <a:ext cx="2631281" cy="263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Medium Cond" panose="020B0606030402020204" pitchFamily="34" charset="0"/>
            </a:rPr>
            <a:t>Toilet Types</a:t>
          </a:r>
          <a:endParaRPr lang="en-US" sz="3900" kern="1200" dirty="0">
            <a:latin typeface="Franklin Gothic Medium Cond" panose="020B0606030402020204" pitchFamily="34" charset="0"/>
          </a:endParaRPr>
        </a:p>
      </dsp:txBody>
      <dsp:txXfrm>
        <a:off x="6574492" y="2631281"/>
        <a:ext cx="2631281" cy="26312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69C6F-1C01-4C24-8A50-C7E5B24D9613}">
      <dsp:nvSpPr>
        <dsp:cNvPr id="0" name=""/>
        <dsp:cNvSpPr/>
      </dsp:nvSpPr>
      <dsp:spPr>
        <a:xfrm>
          <a:off x="0" y="1310362"/>
          <a:ext cx="2626332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116840" rIns="327152" bIns="116840" numCol="1" spcCol="1270" anchor="ctr" anchorCtr="0">
          <a:noAutofit/>
        </a:bodyPr>
        <a:lstStyle/>
        <a:p>
          <a:pPr lvl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smtClean="0">
              <a:latin typeface="Franklin Gothic Medium Cond" panose="020B0606030402020204" pitchFamily="34" charset="0"/>
            </a:rPr>
            <a:t>@Union</a:t>
          </a:r>
          <a:endParaRPr lang="en-US" sz="4600" kern="1200">
            <a:latin typeface="Franklin Gothic Medium Cond" panose="020B0606030402020204" pitchFamily="34" charset="0"/>
          </a:endParaRPr>
        </a:p>
      </dsp:txBody>
      <dsp:txXfrm>
        <a:off x="0" y="1310362"/>
        <a:ext cx="2626332" cy="910800"/>
      </dsp:txXfrm>
    </dsp:sp>
    <dsp:sp modelId="{6B904E0C-CD6D-4905-BAE5-BC42AE2F7226}">
      <dsp:nvSpPr>
        <dsp:cNvPr id="0" name=""/>
        <dsp:cNvSpPr/>
      </dsp:nvSpPr>
      <dsp:spPr>
        <a:xfrm>
          <a:off x="2626332" y="29550"/>
          <a:ext cx="525266" cy="347242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846BC-3D0C-4655-8135-60F896C1D85B}">
      <dsp:nvSpPr>
        <dsp:cNvPr id="0" name=""/>
        <dsp:cNvSpPr/>
      </dsp:nvSpPr>
      <dsp:spPr>
        <a:xfrm>
          <a:off x="3361705" y="29550"/>
          <a:ext cx="7143624" cy="34724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>
              <a:latin typeface="Franklin Gothic Medium Cond" panose="020B0606030402020204" pitchFamily="34" charset="0"/>
            </a:rPr>
            <a:t>National advisory and review Committee (NARC) under Secretary</a:t>
          </a:r>
          <a:endParaRPr lang="en-US" sz="4600" kern="1200" dirty="0">
            <a:latin typeface="Franklin Gothic Medium Cond" panose="020B0606030402020204" pitchFamily="34" charset="0"/>
          </a:endParaRPr>
        </a:p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smtClean="0">
              <a:latin typeface="Franklin Gothic Medium Cond" panose="020B0606030402020204" pitchFamily="34" charset="0"/>
            </a:rPr>
            <a:t>Mission directorate under jt. Secretary</a:t>
          </a:r>
          <a:endParaRPr lang="en-US" sz="4600" kern="1200">
            <a:latin typeface="Franklin Gothic Medium Cond" panose="020B0606030402020204" pitchFamily="34" charset="0"/>
          </a:endParaRPr>
        </a:p>
      </dsp:txBody>
      <dsp:txXfrm>
        <a:off x="3361705" y="29550"/>
        <a:ext cx="7143624" cy="3472425"/>
      </dsp:txXfrm>
    </dsp:sp>
    <dsp:sp modelId="{19CC7E20-E108-4045-BA86-CE71AEDF7EB9}">
      <dsp:nvSpPr>
        <dsp:cNvPr id="0" name=""/>
        <dsp:cNvSpPr/>
      </dsp:nvSpPr>
      <dsp:spPr>
        <a:xfrm>
          <a:off x="0" y="3994894"/>
          <a:ext cx="2628900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116840" rIns="327152" bIns="116840" numCol="1" spcCol="1270" anchor="ctr" anchorCtr="0">
          <a:noAutofit/>
        </a:bodyPr>
        <a:lstStyle/>
        <a:p>
          <a:pPr lvl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smtClean="0">
              <a:latin typeface="Franklin Gothic Medium Cond" panose="020B0606030402020204" pitchFamily="34" charset="0"/>
            </a:rPr>
            <a:t>@States</a:t>
          </a:r>
          <a:endParaRPr lang="en-US" sz="4600" kern="1200">
            <a:latin typeface="Franklin Gothic Medium Cond" panose="020B0606030402020204" pitchFamily="34" charset="0"/>
          </a:endParaRPr>
        </a:p>
      </dsp:txBody>
      <dsp:txXfrm>
        <a:off x="0" y="3994894"/>
        <a:ext cx="2628900" cy="910800"/>
      </dsp:txXfrm>
    </dsp:sp>
    <dsp:sp modelId="{D84CAC0F-6BA6-411C-B8F1-ADEF5D8AAC18}">
      <dsp:nvSpPr>
        <dsp:cNvPr id="0" name=""/>
        <dsp:cNvSpPr/>
      </dsp:nvSpPr>
      <dsp:spPr>
        <a:xfrm>
          <a:off x="2628899" y="3667575"/>
          <a:ext cx="525780" cy="156543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B8C420-4AD9-4703-8471-985BA1F73F18}">
      <dsp:nvSpPr>
        <dsp:cNvPr id="0" name=""/>
        <dsp:cNvSpPr/>
      </dsp:nvSpPr>
      <dsp:spPr>
        <a:xfrm>
          <a:off x="3364991" y="3667575"/>
          <a:ext cx="7150608" cy="15654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>
              <a:latin typeface="Franklin Gothic Medium Cond" panose="020B0606030402020204" pitchFamily="34" charset="0"/>
            </a:rPr>
            <a:t>high powered Committee under Chief Secretary</a:t>
          </a:r>
          <a:endParaRPr lang="en-US" sz="4600" kern="1200" dirty="0">
            <a:latin typeface="Franklin Gothic Medium Cond" panose="020B0606030402020204" pitchFamily="34" charset="0"/>
          </a:endParaRPr>
        </a:p>
      </dsp:txBody>
      <dsp:txXfrm>
        <a:off x="3364991" y="3667575"/>
        <a:ext cx="7150608" cy="156543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7BE36-A22F-4864-BF8F-433F40A4FD61}">
      <dsp:nvSpPr>
        <dsp:cNvPr id="0" name=""/>
        <dsp:cNvSpPr/>
      </dsp:nvSpPr>
      <dsp:spPr>
        <a:xfrm>
          <a:off x="1309826" y="0"/>
          <a:ext cx="2631281" cy="263128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D845D-40C8-46CC-B926-8CDD6C2CB5F9}">
      <dsp:nvSpPr>
        <dsp:cNvPr id="0" name=""/>
        <dsp:cNvSpPr/>
      </dsp:nvSpPr>
      <dsp:spPr>
        <a:xfrm>
          <a:off x="1309826" y="0"/>
          <a:ext cx="263" cy="526256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BB50D-9F9D-44B0-B358-44A32686F5EC}">
      <dsp:nvSpPr>
        <dsp:cNvPr id="0" name=""/>
        <dsp:cNvSpPr/>
      </dsp:nvSpPr>
      <dsp:spPr>
        <a:xfrm>
          <a:off x="1309826" y="2631281"/>
          <a:ext cx="2631281" cy="263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Organization</a:t>
          </a:r>
          <a:endParaRPr lang="en-US" sz="36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Union-State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PRI, ULB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S.Doot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IEC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1309826" y="2631281"/>
        <a:ext cx="2631281" cy="2631281"/>
      </dsp:txXfrm>
    </dsp:sp>
    <dsp:sp modelId="{E1067BE0-53CC-4250-B4E9-37535F4E305E}">
      <dsp:nvSpPr>
        <dsp:cNvPr id="0" name=""/>
        <dsp:cNvSpPr/>
      </dsp:nvSpPr>
      <dsp:spPr>
        <a:xfrm>
          <a:off x="3942159" y="0"/>
          <a:ext cx="2631281" cy="263128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55C9C-13AC-40C6-BED2-3AEC2DF69510}">
      <dsp:nvSpPr>
        <dsp:cNvPr id="0" name=""/>
        <dsp:cNvSpPr/>
      </dsp:nvSpPr>
      <dsp:spPr>
        <a:xfrm>
          <a:off x="3942159" y="0"/>
          <a:ext cx="263" cy="526256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EB773-BF78-4F50-841E-25FAA6637B7D}">
      <dsp:nvSpPr>
        <dsp:cNvPr id="0" name=""/>
        <dsp:cNvSpPr/>
      </dsp:nvSpPr>
      <dsp:spPr>
        <a:xfrm>
          <a:off x="3942159" y="2631281"/>
          <a:ext cx="2631281" cy="263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Funding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3942159" y="2631281"/>
        <a:ext cx="2631281" cy="2631281"/>
      </dsp:txXfrm>
    </dsp:sp>
    <dsp:sp modelId="{CC9A6516-DE2C-4C54-B08D-AE0B94B51996}">
      <dsp:nvSpPr>
        <dsp:cNvPr id="0" name=""/>
        <dsp:cNvSpPr/>
      </dsp:nvSpPr>
      <dsp:spPr>
        <a:xfrm>
          <a:off x="6574492" y="0"/>
          <a:ext cx="2631281" cy="263128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A054A-C672-40E2-BFBF-EA331743129B}">
      <dsp:nvSpPr>
        <dsp:cNvPr id="0" name=""/>
        <dsp:cNvSpPr/>
      </dsp:nvSpPr>
      <dsp:spPr>
        <a:xfrm>
          <a:off x="6574492" y="0"/>
          <a:ext cx="263" cy="5262563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C0DC01-2841-4851-8250-5F8D2B5FDE3C}">
      <dsp:nvSpPr>
        <dsp:cNvPr id="0" name=""/>
        <dsp:cNvSpPr/>
      </dsp:nvSpPr>
      <dsp:spPr>
        <a:xfrm>
          <a:off x="6574492" y="2631281"/>
          <a:ext cx="2631281" cy="263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Franklin Gothic Medium Cond" panose="020B0606030402020204" pitchFamily="34" charset="0"/>
            </a:rPr>
            <a:t>Toilet Types</a:t>
          </a:r>
          <a:endParaRPr lang="en-US" sz="3600" kern="1200" dirty="0">
            <a:latin typeface="Franklin Gothic Medium Cond" panose="020B0606030402020204" pitchFamily="34" charset="0"/>
          </a:endParaRPr>
        </a:p>
      </dsp:txBody>
      <dsp:txXfrm>
        <a:off x="6574492" y="2631281"/>
        <a:ext cx="2631281" cy="26312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AA665-D3BB-4085-8B41-C4CAE6A2CF20}">
      <dsp:nvSpPr>
        <dsp:cNvPr id="0" name=""/>
        <dsp:cNvSpPr/>
      </dsp:nvSpPr>
      <dsp:spPr>
        <a:xfrm>
          <a:off x="414920" y="578495"/>
          <a:ext cx="0" cy="518113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85042-7F14-4436-8569-21958F095E5A}">
      <dsp:nvSpPr>
        <dsp:cNvPr id="0" name=""/>
        <dsp:cNvSpPr/>
      </dsp:nvSpPr>
      <dsp:spPr>
        <a:xfrm>
          <a:off x="558840" y="751199"/>
          <a:ext cx="2724989" cy="233151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48CDD-BF82-4B76-AAE1-5D3C04509376}">
      <dsp:nvSpPr>
        <dsp:cNvPr id="0" name=""/>
        <dsp:cNvSpPr/>
      </dsp:nvSpPr>
      <dsp:spPr>
        <a:xfrm>
          <a:off x="558840" y="3082711"/>
          <a:ext cx="2724989" cy="267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Union-State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PRI, ULB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>
              <a:latin typeface="Franklin Gothic Medium Cond" panose="020B0606030402020204" pitchFamily="34" charset="0"/>
            </a:rPr>
            <a:t>S.Doot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IEC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558840" y="3082711"/>
        <a:ext cx="2724989" cy="2676920"/>
      </dsp:txXfrm>
    </dsp:sp>
    <dsp:sp modelId="{362CB5D8-EAA1-476A-9776-710807BE92C0}">
      <dsp:nvSpPr>
        <dsp:cNvPr id="0" name=""/>
        <dsp:cNvSpPr/>
      </dsp:nvSpPr>
      <dsp:spPr>
        <a:xfrm>
          <a:off x="414920" y="2813"/>
          <a:ext cx="2878408" cy="5756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Organization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414920" y="2813"/>
        <a:ext cx="2878408" cy="575681"/>
      </dsp:txXfrm>
    </dsp:sp>
    <dsp:sp modelId="{4FAF369A-AF00-4098-9861-4A41931A694E}">
      <dsp:nvSpPr>
        <dsp:cNvPr id="0" name=""/>
        <dsp:cNvSpPr/>
      </dsp:nvSpPr>
      <dsp:spPr>
        <a:xfrm>
          <a:off x="3818595" y="578495"/>
          <a:ext cx="0" cy="518113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E300E-8233-4018-9DB2-E5A6D226B73B}">
      <dsp:nvSpPr>
        <dsp:cNvPr id="0" name=""/>
        <dsp:cNvSpPr/>
      </dsp:nvSpPr>
      <dsp:spPr>
        <a:xfrm>
          <a:off x="3962516" y="751199"/>
          <a:ext cx="2724989" cy="233151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7A228-23FE-4C8E-8F9E-0FD284852A05}">
      <dsp:nvSpPr>
        <dsp:cNvPr id="0" name=""/>
        <dsp:cNvSpPr/>
      </dsp:nvSpPr>
      <dsp:spPr>
        <a:xfrm>
          <a:off x="3962516" y="3082711"/>
          <a:ext cx="2724989" cy="267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strike="sngStrike" kern="1200" dirty="0" smtClean="0">
              <a:latin typeface="Franklin Gothic Medium Cond" panose="020B0606030402020204" pitchFamily="34" charset="0"/>
            </a:rPr>
            <a:t>100% CSS</a:t>
          </a:r>
          <a:endParaRPr lang="en-US" sz="3200" strike="sngStrike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15% awareness</a:t>
          </a:r>
          <a:endParaRPr lang="en-US" sz="3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Franklin Gothic Medium Cond" panose="020B0606030402020204" pitchFamily="34" charset="0"/>
            </a:rPr>
            <a:t>OPEX, CAPEX, CSR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3962516" y="3082711"/>
        <a:ext cx="2724989" cy="2676920"/>
      </dsp:txXfrm>
    </dsp:sp>
    <dsp:sp modelId="{6607E3C5-FF8D-4CE9-BC88-565EA8CBDB21}">
      <dsp:nvSpPr>
        <dsp:cNvPr id="0" name=""/>
        <dsp:cNvSpPr/>
      </dsp:nvSpPr>
      <dsp:spPr>
        <a:xfrm>
          <a:off x="3818595" y="2813"/>
          <a:ext cx="2878408" cy="575681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Funding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3818595" y="2813"/>
        <a:ext cx="2878408" cy="575681"/>
      </dsp:txXfrm>
    </dsp:sp>
    <dsp:sp modelId="{6A42A4A8-EDF8-4ECE-86CA-64E5203AE844}">
      <dsp:nvSpPr>
        <dsp:cNvPr id="0" name=""/>
        <dsp:cNvSpPr/>
      </dsp:nvSpPr>
      <dsp:spPr>
        <a:xfrm>
          <a:off x="7222270" y="578495"/>
          <a:ext cx="0" cy="518113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9AE12-4A48-43A5-9C1C-32E82A9F35F4}">
      <dsp:nvSpPr>
        <dsp:cNvPr id="0" name=""/>
        <dsp:cNvSpPr/>
      </dsp:nvSpPr>
      <dsp:spPr>
        <a:xfrm>
          <a:off x="7366191" y="751199"/>
          <a:ext cx="2724989" cy="233151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CB18E-C1AD-4A22-A552-EA8CA62BD17E}">
      <dsp:nvSpPr>
        <dsp:cNvPr id="0" name=""/>
        <dsp:cNvSpPr/>
      </dsp:nvSpPr>
      <dsp:spPr>
        <a:xfrm>
          <a:off x="7366191" y="3082711"/>
          <a:ext cx="2724989" cy="267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Rural</a:t>
          </a:r>
          <a:endParaRPr lang="en-US" sz="2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Franklin Gothic Medium Cond" panose="020B0606030402020204" pitchFamily="34" charset="0"/>
            </a:rPr>
            <a:t>urban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366191" y="3082711"/>
        <a:ext cx="2724989" cy="2676920"/>
      </dsp:txXfrm>
    </dsp:sp>
    <dsp:sp modelId="{274D2ADB-BED4-47CB-89E7-5CBBBE55FBE1}">
      <dsp:nvSpPr>
        <dsp:cNvPr id="0" name=""/>
        <dsp:cNvSpPr/>
      </dsp:nvSpPr>
      <dsp:spPr>
        <a:xfrm>
          <a:off x="7222270" y="2813"/>
          <a:ext cx="2878408" cy="575681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Franklin Gothic Medium Cond" panose="020B0606030402020204" pitchFamily="34" charset="0"/>
            </a:rPr>
            <a:t>Toilet Types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7222270" y="2813"/>
        <a:ext cx="2878408" cy="57568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6068-7E87-44D8-A48E-4B03C10012A5}">
      <dsp:nvSpPr>
        <dsp:cNvPr id="0" name=""/>
        <dsp:cNvSpPr/>
      </dsp:nvSpPr>
      <dsp:spPr>
        <a:xfrm>
          <a:off x="5262" y="0"/>
          <a:ext cx="5062686" cy="52625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Rural</a:t>
          </a:r>
        </a:p>
      </dsp:txBody>
      <dsp:txXfrm>
        <a:off x="5262" y="0"/>
        <a:ext cx="5062686" cy="1578768"/>
      </dsp:txXfrm>
    </dsp:sp>
    <dsp:sp modelId="{FE500433-26DA-44DD-ABBB-8EA2EC610FA4}">
      <dsp:nvSpPr>
        <dsp:cNvPr id="0" name=""/>
        <dsp:cNvSpPr/>
      </dsp:nvSpPr>
      <dsp:spPr>
        <a:xfrm>
          <a:off x="511531" y="1579218"/>
          <a:ext cx="4050149" cy="10338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@School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41812" y="1609499"/>
        <a:ext cx="3989587" cy="973320"/>
      </dsp:txXfrm>
    </dsp:sp>
    <dsp:sp modelId="{78E110D3-5DAF-4742-AC73-F5C79F4D2E0D}">
      <dsp:nvSpPr>
        <dsp:cNvPr id="0" name=""/>
        <dsp:cNvSpPr/>
      </dsp:nvSpPr>
      <dsp:spPr>
        <a:xfrm>
          <a:off x="511531" y="2772160"/>
          <a:ext cx="4050149" cy="1033882"/>
        </a:xfrm>
        <a:prstGeom prst="roundRect">
          <a:avLst>
            <a:gd name="adj" fmla="val 10000"/>
          </a:avLst>
        </a:prstGeom>
        <a:solidFill>
          <a:schemeClr val="accent2">
            <a:hueOff val="-1813441"/>
            <a:satOff val="1047"/>
            <a:lumOff val="-19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Individual (12k)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41812" y="2802441"/>
        <a:ext cx="3989587" cy="973320"/>
      </dsp:txXfrm>
    </dsp:sp>
    <dsp:sp modelId="{714B1264-B874-4A95-B7F2-F4942496DAF5}">
      <dsp:nvSpPr>
        <dsp:cNvPr id="0" name=""/>
        <dsp:cNvSpPr/>
      </dsp:nvSpPr>
      <dsp:spPr>
        <a:xfrm>
          <a:off x="511531" y="3965102"/>
          <a:ext cx="4050149" cy="1033882"/>
        </a:xfrm>
        <a:prstGeom prst="roundRect">
          <a:avLst>
            <a:gd name="adj" fmla="val 10000"/>
          </a:avLst>
        </a:prstGeom>
        <a:solidFill>
          <a:schemeClr val="accent2">
            <a:hueOff val="-3626881"/>
            <a:satOff val="2094"/>
            <a:lumOff val="-3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Community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41812" y="3995383"/>
        <a:ext cx="3989587" cy="973320"/>
      </dsp:txXfrm>
    </dsp:sp>
    <dsp:sp modelId="{C0E213F6-158B-43CC-B38A-93C08A58629D}">
      <dsp:nvSpPr>
        <dsp:cNvPr id="0" name=""/>
        <dsp:cNvSpPr/>
      </dsp:nvSpPr>
      <dsp:spPr>
        <a:xfrm>
          <a:off x="5447650" y="0"/>
          <a:ext cx="5062686" cy="52625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Urban</a:t>
          </a: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5447650" y="0"/>
        <a:ext cx="5062686" cy="1578768"/>
      </dsp:txXfrm>
    </dsp:sp>
    <dsp:sp modelId="{5FA10FB7-244D-4AEE-8A65-A96C4168C638}">
      <dsp:nvSpPr>
        <dsp:cNvPr id="0" name=""/>
        <dsp:cNvSpPr/>
      </dsp:nvSpPr>
      <dsp:spPr>
        <a:xfrm>
          <a:off x="5953919" y="1579218"/>
          <a:ext cx="4050149" cy="1033882"/>
        </a:xfrm>
        <a:prstGeom prst="roundRect">
          <a:avLst>
            <a:gd name="adj" fmla="val 10000"/>
          </a:avLst>
        </a:prstGeom>
        <a:solidFill>
          <a:schemeClr val="accent2">
            <a:hueOff val="-5440322"/>
            <a:satOff val="3142"/>
            <a:lumOff val="-57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Individual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984200" y="1609499"/>
        <a:ext cx="3989587" cy="973320"/>
      </dsp:txXfrm>
    </dsp:sp>
    <dsp:sp modelId="{984C7FE2-794E-410B-84DC-792BD0C17F08}">
      <dsp:nvSpPr>
        <dsp:cNvPr id="0" name=""/>
        <dsp:cNvSpPr/>
      </dsp:nvSpPr>
      <dsp:spPr>
        <a:xfrm>
          <a:off x="5953919" y="2772160"/>
          <a:ext cx="4050149" cy="1033882"/>
        </a:xfrm>
        <a:prstGeom prst="roundRect">
          <a:avLst>
            <a:gd name="adj" fmla="val 10000"/>
          </a:avLst>
        </a:prstGeom>
        <a:solidFill>
          <a:schemeClr val="accent2">
            <a:hueOff val="-7253763"/>
            <a:satOff val="4189"/>
            <a:lumOff val="-7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Community toilets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984200" y="2802441"/>
        <a:ext cx="3989587" cy="973320"/>
      </dsp:txXfrm>
    </dsp:sp>
    <dsp:sp modelId="{AA04303D-BB51-4345-808E-8D34104B9923}">
      <dsp:nvSpPr>
        <dsp:cNvPr id="0" name=""/>
        <dsp:cNvSpPr/>
      </dsp:nvSpPr>
      <dsp:spPr>
        <a:xfrm>
          <a:off x="5953919" y="3965102"/>
          <a:ext cx="4050149" cy="1033882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Medium Cond" panose="020B0606030402020204" pitchFamily="34" charset="0"/>
            </a:rPr>
            <a:t>Temporary</a:t>
          </a:r>
          <a:endParaRPr lang="en-US" sz="4400" kern="1200" dirty="0">
            <a:latin typeface="Franklin Gothic Medium Cond" panose="020B0606030402020204" pitchFamily="34" charset="0"/>
          </a:endParaRPr>
        </a:p>
      </dsp:txBody>
      <dsp:txXfrm>
        <a:off x="5984200" y="3995383"/>
        <a:ext cx="3989587" cy="9733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6068-7E87-44D8-A48E-4B03C10012A5}">
      <dsp:nvSpPr>
        <dsp:cNvPr id="0" name=""/>
        <dsp:cNvSpPr/>
      </dsp:nvSpPr>
      <dsp:spPr>
        <a:xfrm>
          <a:off x="5262" y="0"/>
          <a:ext cx="5062686" cy="52625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strike="sngStrike" kern="1200" dirty="0" smtClean="0">
              <a:latin typeface="Franklin Gothic Medium Cond" panose="020B0606030402020204" pitchFamily="34" charset="0"/>
            </a:rPr>
            <a:t>Rural</a:t>
          </a:r>
        </a:p>
      </dsp:txBody>
      <dsp:txXfrm>
        <a:off x="5262" y="0"/>
        <a:ext cx="5062686" cy="1578768"/>
      </dsp:txXfrm>
    </dsp:sp>
    <dsp:sp modelId="{FE500433-26DA-44DD-ABBB-8EA2EC610FA4}">
      <dsp:nvSpPr>
        <dsp:cNvPr id="0" name=""/>
        <dsp:cNvSpPr/>
      </dsp:nvSpPr>
      <dsp:spPr>
        <a:xfrm>
          <a:off x="511531" y="1579218"/>
          <a:ext cx="4050149" cy="10338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strike="sngStrike" kern="1200" dirty="0" smtClean="0">
              <a:latin typeface="Franklin Gothic Medium Cond" panose="020B0606030402020204" pitchFamily="34" charset="0"/>
            </a:rPr>
            <a:t>@School</a:t>
          </a:r>
          <a:endParaRPr lang="en-US" sz="4300" strike="sngStrike" kern="1200" dirty="0">
            <a:latin typeface="Franklin Gothic Medium Cond" panose="020B0606030402020204" pitchFamily="34" charset="0"/>
          </a:endParaRPr>
        </a:p>
      </dsp:txBody>
      <dsp:txXfrm>
        <a:off x="541812" y="1609499"/>
        <a:ext cx="3989587" cy="973320"/>
      </dsp:txXfrm>
    </dsp:sp>
    <dsp:sp modelId="{78E110D3-5DAF-4742-AC73-F5C79F4D2E0D}">
      <dsp:nvSpPr>
        <dsp:cNvPr id="0" name=""/>
        <dsp:cNvSpPr/>
      </dsp:nvSpPr>
      <dsp:spPr>
        <a:xfrm>
          <a:off x="511531" y="2772160"/>
          <a:ext cx="4050149" cy="1033882"/>
        </a:xfrm>
        <a:prstGeom prst="roundRect">
          <a:avLst>
            <a:gd name="adj" fmla="val 10000"/>
          </a:avLst>
        </a:prstGeom>
        <a:solidFill>
          <a:schemeClr val="accent2">
            <a:hueOff val="-1511201"/>
            <a:satOff val="873"/>
            <a:lumOff val="-1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strike="sngStrike" kern="1200" dirty="0" smtClean="0">
              <a:latin typeface="Franklin Gothic Medium Cond" panose="020B0606030402020204" pitchFamily="34" charset="0"/>
            </a:rPr>
            <a:t>Individual (12k)</a:t>
          </a:r>
          <a:endParaRPr lang="en-US" sz="4300" strike="sngStrike" kern="1200" dirty="0">
            <a:latin typeface="Franklin Gothic Medium Cond" panose="020B0606030402020204" pitchFamily="34" charset="0"/>
          </a:endParaRPr>
        </a:p>
      </dsp:txBody>
      <dsp:txXfrm>
        <a:off x="541812" y="2802441"/>
        <a:ext cx="3989587" cy="973320"/>
      </dsp:txXfrm>
    </dsp:sp>
    <dsp:sp modelId="{714B1264-B874-4A95-B7F2-F4942496DAF5}">
      <dsp:nvSpPr>
        <dsp:cNvPr id="0" name=""/>
        <dsp:cNvSpPr/>
      </dsp:nvSpPr>
      <dsp:spPr>
        <a:xfrm>
          <a:off x="511531" y="3965102"/>
          <a:ext cx="4050149" cy="1033882"/>
        </a:xfrm>
        <a:prstGeom prst="roundRect">
          <a:avLst>
            <a:gd name="adj" fmla="val 1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strike="sngStrike" kern="1200" dirty="0" smtClean="0">
              <a:latin typeface="Franklin Gothic Medium Cond" panose="020B0606030402020204" pitchFamily="34" charset="0"/>
            </a:rPr>
            <a:t>Community (2L)</a:t>
          </a:r>
          <a:endParaRPr lang="en-US" sz="4300" strike="sngStrike" kern="1200" dirty="0">
            <a:latin typeface="Franklin Gothic Medium Cond" panose="020B0606030402020204" pitchFamily="34" charset="0"/>
          </a:endParaRPr>
        </a:p>
      </dsp:txBody>
      <dsp:txXfrm>
        <a:off x="541812" y="3995383"/>
        <a:ext cx="3989587" cy="973320"/>
      </dsp:txXfrm>
    </dsp:sp>
    <dsp:sp modelId="{C0E213F6-158B-43CC-B38A-93C08A58629D}">
      <dsp:nvSpPr>
        <dsp:cNvPr id="0" name=""/>
        <dsp:cNvSpPr/>
      </dsp:nvSpPr>
      <dsp:spPr>
        <a:xfrm>
          <a:off x="5447650" y="0"/>
          <a:ext cx="5062686" cy="52625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Urban</a:t>
          </a: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5447650" y="0"/>
        <a:ext cx="5062686" cy="1578768"/>
      </dsp:txXfrm>
    </dsp:sp>
    <dsp:sp modelId="{5FA10FB7-244D-4AEE-8A65-A96C4168C638}">
      <dsp:nvSpPr>
        <dsp:cNvPr id="0" name=""/>
        <dsp:cNvSpPr/>
      </dsp:nvSpPr>
      <dsp:spPr>
        <a:xfrm>
          <a:off x="5953919" y="1578897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Individual (4k)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976373" y="1601351"/>
        <a:ext cx="4005241" cy="721735"/>
      </dsp:txXfrm>
    </dsp:sp>
    <dsp:sp modelId="{984C7FE2-794E-410B-84DC-792BD0C17F08}">
      <dsp:nvSpPr>
        <dsp:cNvPr id="0" name=""/>
        <dsp:cNvSpPr/>
      </dsp:nvSpPr>
      <dsp:spPr>
        <a:xfrm>
          <a:off x="5953919" y="2463485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Community toilets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976373" y="2485939"/>
        <a:ext cx="4005241" cy="721735"/>
      </dsp:txXfrm>
    </dsp:sp>
    <dsp:sp modelId="{2E986805-47CB-47B1-9B79-DF61EF7F4EB2}">
      <dsp:nvSpPr>
        <dsp:cNvPr id="0" name=""/>
        <dsp:cNvSpPr/>
      </dsp:nvSpPr>
      <dsp:spPr>
        <a:xfrm>
          <a:off x="5953919" y="3348074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-7556003"/>
            <a:satOff val="4363"/>
            <a:lumOff val="-80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Public Toilets (5y)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976373" y="3370528"/>
        <a:ext cx="4005241" cy="721735"/>
      </dsp:txXfrm>
    </dsp:sp>
    <dsp:sp modelId="{AA04303D-BB51-4345-808E-8D34104B9923}">
      <dsp:nvSpPr>
        <dsp:cNvPr id="0" name=""/>
        <dsp:cNvSpPr/>
      </dsp:nvSpPr>
      <dsp:spPr>
        <a:xfrm>
          <a:off x="5953919" y="4232662"/>
          <a:ext cx="4050149" cy="766643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Medium Cond" panose="020B0606030402020204" pitchFamily="34" charset="0"/>
            </a:rPr>
            <a:t>Temporary</a:t>
          </a:r>
          <a:endParaRPr lang="en-US" sz="4300" kern="1200" dirty="0">
            <a:latin typeface="Franklin Gothic Medium Cond" panose="020B0606030402020204" pitchFamily="34" charset="0"/>
          </a:endParaRPr>
        </a:p>
      </dsp:txBody>
      <dsp:txXfrm>
        <a:off x="5976373" y="4255116"/>
        <a:ext cx="4005241" cy="72173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549A7-22CB-4B8C-BA95-86F97C28099E}">
      <dsp:nvSpPr>
        <dsp:cNvPr id="0" name=""/>
        <dsp:cNvSpPr/>
      </dsp:nvSpPr>
      <dsp:spPr>
        <a:xfrm>
          <a:off x="2" y="4689"/>
          <a:ext cx="4913783" cy="181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056" tIns="256032" rIns="448056" bIns="256032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>
              <a:latin typeface="Franklin Gothic Medium Cond" panose="020B0606030402020204" pitchFamily="34" charset="0"/>
            </a:rPr>
            <a:t>GRAM</a:t>
          </a:r>
        </a:p>
      </dsp:txBody>
      <dsp:txXfrm>
        <a:off x="2" y="4689"/>
        <a:ext cx="4913783" cy="1814400"/>
      </dsp:txXfrm>
    </dsp:sp>
    <dsp:sp modelId="{C0118579-178F-4BDC-9C11-D326FBB0409B}">
      <dsp:nvSpPr>
        <dsp:cNvPr id="0" name=""/>
        <dsp:cNvSpPr/>
      </dsp:nvSpPr>
      <dsp:spPr>
        <a:xfrm>
          <a:off x="51" y="1852365"/>
          <a:ext cx="4913783" cy="337223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042" tIns="336042" rIns="448056" bIns="504063" numCol="1" spcCol="1270" anchor="t" anchorCtr="0">
          <a:noAutofit/>
        </a:bodyPr>
        <a:lstStyle/>
        <a:p>
          <a:pPr marL="285750" lvl="1" indent="-285750" algn="l" defTabSz="2800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300" kern="1200" dirty="0" smtClean="0">
              <a:latin typeface="Franklin Gothic Medium Cond" panose="020B0606030402020204" pitchFamily="34" charset="0"/>
            </a:rPr>
            <a:t>Non BPL too, via SECC</a:t>
          </a:r>
        </a:p>
      </dsp:txBody>
      <dsp:txXfrm>
        <a:off x="51" y="1852365"/>
        <a:ext cx="4913783" cy="3372232"/>
      </dsp:txXfrm>
    </dsp:sp>
    <dsp:sp modelId="{7B7EB80B-71A9-4F4D-BF6E-EFF58CE1BC87}">
      <dsp:nvSpPr>
        <dsp:cNvPr id="0" name=""/>
        <dsp:cNvSpPr/>
      </dsp:nvSpPr>
      <dsp:spPr>
        <a:xfrm>
          <a:off x="5601764" y="37965"/>
          <a:ext cx="4913783" cy="181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056" tIns="256032" rIns="448056" bIns="256032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>
              <a:latin typeface="Franklin Gothic Medium Cond" panose="020B0606030402020204" pitchFamily="34" charset="0"/>
            </a:rPr>
            <a:t>IAY</a:t>
          </a:r>
          <a:endParaRPr lang="en-US" sz="6300" kern="1200" dirty="0">
            <a:latin typeface="Franklin Gothic Medium Cond" panose="020B0606030402020204" pitchFamily="34" charset="0"/>
          </a:endParaRPr>
        </a:p>
      </dsp:txBody>
      <dsp:txXfrm>
        <a:off x="5601764" y="37965"/>
        <a:ext cx="4913783" cy="1814400"/>
      </dsp:txXfrm>
    </dsp:sp>
    <dsp:sp modelId="{A24315E4-9E7D-4BF5-84B7-08D22D634695}">
      <dsp:nvSpPr>
        <dsp:cNvPr id="0" name=""/>
        <dsp:cNvSpPr/>
      </dsp:nvSpPr>
      <dsp:spPr>
        <a:xfrm>
          <a:off x="5601764" y="1852365"/>
          <a:ext cx="4913783" cy="337223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042" tIns="336042" rIns="448056" bIns="504063" numCol="1" spcCol="1270" anchor="t" anchorCtr="0">
          <a:noAutofit/>
        </a:bodyPr>
        <a:lstStyle/>
        <a:p>
          <a:pPr marL="285750" lvl="1" indent="-285750" algn="l" defTabSz="2800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6300" kern="1200" dirty="0" smtClean="0">
              <a:latin typeface="Franklin Gothic Medium Cond" panose="020B0606030402020204" pitchFamily="34" charset="0"/>
            </a:rPr>
            <a:t>Only BPL</a:t>
          </a:r>
          <a:endParaRPr lang="en-US" sz="6300" kern="1200" dirty="0">
            <a:latin typeface="Franklin Gothic Medium Cond" panose="020B0606030402020204" pitchFamily="34" charset="0"/>
          </a:endParaRPr>
        </a:p>
      </dsp:txBody>
      <dsp:txXfrm>
        <a:off x="5601764" y="1852365"/>
        <a:ext cx="4913783" cy="337223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549A7-22CB-4B8C-BA95-86F97C28099E}">
      <dsp:nvSpPr>
        <dsp:cNvPr id="0" name=""/>
        <dsp:cNvSpPr/>
      </dsp:nvSpPr>
      <dsp:spPr>
        <a:xfrm>
          <a:off x="2" y="38696"/>
          <a:ext cx="4913783" cy="132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latin typeface="Franklin Gothic Medium Cond" panose="020B0606030402020204" pitchFamily="34" charset="0"/>
            </a:rPr>
            <a:t>GRAM</a:t>
          </a:r>
        </a:p>
      </dsp:txBody>
      <dsp:txXfrm>
        <a:off x="2" y="38696"/>
        <a:ext cx="4913783" cy="1324800"/>
      </dsp:txXfrm>
    </dsp:sp>
    <dsp:sp modelId="{C0118579-178F-4BDC-9C11-D326FBB0409B}">
      <dsp:nvSpPr>
        <dsp:cNvPr id="0" name=""/>
        <dsp:cNvSpPr/>
      </dsp:nvSpPr>
      <dsp:spPr>
        <a:xfrm>
          <a:off x="51" y="1387793"/>
          <a:ext cx="4913783" cy="381177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t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>
              <a:latin typeface="Franklin Gothic Medium Cond" panose="020B0606030402020204" pitchFamily="34" charset="0"/>
            </a:rPr>
            <a:t>1.1 lakh</a:t>
          </a:r>
        </a:p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>
              <a:latin typeface="Franklin Gothic Medium Cond" panose="020B0606030402020204" pitchFamily="34" charset="0"/>
            </a:rPr>
            <a:t>30 sq. </a:t>
          </a:r>
          <a:r>
            <a:rPr lang="en-US" sz="4600" kern="1200" dirty="0" err="1" smtClean="0">
              <a:latin typeface="Franklin Gothic Medium Cond" panose="020B0606030402020204" pitchFamily="34" charset="0"/>
            </a:rPr>
            <a:t>mt</a:t>
          </a:r>
          <a:endParaRPr lang="en-US" sz="4600" kern="1200" dirty="0" smtClean="0">
            <a:latin typeface="Franklin Gothic Medium Cond" panose="020B0606030402020204" pitchFamily="34" charset="0"/>
          </a:endParaRPr>
        </a:p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4600" kern="1200" dirty="0" smtClean="0">
            <a:latin typeface="Franklin Gothic Medium Cond" panose="020B0606030402020204" pitchFamily="34" charset="0"/>
          </a:endParaRPr>
        </a:p>
      </dsp:txBody>
      <dsp:txXfrm>
        <a:off x="51" y="1387793"/>
        <a:ext cx="4913783" cy="3811775"/>
      </dsp:txXfrm>
    </dsp:sp>
    <dsp:sp modelId="{7B7EB80B-71A9-4F4D-BF6E-EFF58CE1BC87}">
      <dsp:nvSpPr>
        <dsp:cNvPr id="0" name=""/>
        <dsp:cNvSpPr/>
      </dsp:nvSpPr>
      <dsp:spPr>
        <a:xfrm>
          <a:off x="5601764" y="62993"/>
          <a:ext cx="4913783" cy="132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latin typeface="Franklin Gothic Medium Cond" panose="020B0606030402020204" pitchFamily="34" charset="0"/>
            </a:rPr>
            <a:t>IAY</a:t>
          </a:r>
          <a:endParaRPr lang="en-US" sz="4600" kern="1200" dirty="0">
            <a:latin typeface="Franklin Gothic Medium Cond" panose="020B0606030402020204" pitchFamily="34" charset="0"/>
          </a:endParaRPr>
        </a:p>
      </dsp:txBody>
      <dsp:txXfrm>
        <a:off x="5601764" y="62993"/>
        <a:ext cx="4913783" cy="1324800"/>
      </dsp:txXfrm>
    </dsp:sp>
    <dsp:sp modelId="{A24315E4-9E7D-4BF5-84B7-08D22D634695}">
      <dsp:nvSpPr>
        <dsp:cNvPr id="0" name=""/>
        <dsp:cNvSpPr/>
      </dsp:nvSpPr>
      <dsp:spPr>
        <a:xfrm>
          <a:off x="5601764" y="1387793"/>
          <a:ext cx="4913783" cy="381177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64" tIns="245364" rIns="327152" bIns="368046" numCol="1" spcCol="1270" anchor="t" anchorCtr="0">
          <a:noAutofit/>
        </a:bodyPr>
        <a:lstStyle/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>
              <a:latin typeface="Franklin Gothic Medium Cond" panose="020B0606030402020204" pitchFamily="34" charset="0"/>
            </a:rPr>
            <a:t>70k (plains)  75k (Hills)</a:t>
          </a:r>
          <a:endParaRPr lang="en-US" sz="4600" kern="1200" dirty="0">
            <a:latin typeface="Franklin Gothic Medium Cond" panose="020B0606030402020204" pitchFamily="34" charset="0"/>
          </a:endParaRPr>
        </a:p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err="1" smtClean="0">
              <a:latin typeface="Franklin Gothic Medium Cond" panose="020B0606030402020204" pitchFamily="34" charset="0"/>
            </a:rPr>
            <a:t>Upgradation</a:t>
          </a:r>
          <a:r>
            <a:rPr lang="en-US" sz="4600" kern="1200" dirty="0" smtClean="0">
              <a:latin typeface="Franklin Gothic Medium Cond" panose="020B0606030402020204" pitchFamily="34" charset="0"/>
            </a:rPr>
            <a:t>: 15k, Land buy: 20k</a:t>
          </a:r>
          <a:endParaRPr lang="en-US" sz="4600" kern="1200" dirty="0">
            <a:latin typeface="Franklin Gothic Medium Cond" panose="020B0606030402020204" pitchFamily="34" charset="0"/>
          </a:endParaRPr>
        </a:p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>
              <a:latin typeface="Franklin Gothic Medium Cond" panose="020B0606030402020204" pitchFamily="34" charset="0"/>
            </a:rPr>
            <a:t>20 sq.mt</a:t>
          </a:r>
          <a:endParaRPr lang="en-US" sz="4600" kern="1200" dirty="0">
            <a:latin typeface="Franklin Gothic Medium Cond" panose="020B0606030402020204" pitchFamily="34" charset="0"/>
          </a:endParaRPr>
        </a:p>
      </dsp:txBody>
      <dsp:txXfrm>
        <a:off x="5601764" y="1387793"/>
        <a:ext cx="4913783" cy="381177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549A7-22CB-4B8C-BA95-86F97C28099E}">
      <dsp:nvSpPr>
        <dsp:cNvPr id="0" name=""/>
        <dsp:cNvSpPr/>
      </dsp:nvSpPr>
      <dsp:spPr>
        <a:xfrm>
          <a:off x="2" y="303769"/>
          <a:ext cx="4913783" cy="1209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latin typeface="Franklin Gothic Medium Cond" panose="020B0606030402020204" pitchFamily="34" charset="0"/>
            </a:rPr>
            <a:t>GRAM</a:t>
          </a:r>
        </a:p>
      </dsp:txBody>
      <dsp:txXfrm>
        <a:off x="2" y="303769"/>
        <a:ext cx="4913783" cy="1209600"/>
      </dsp:txXfrm>
    </dsp:sp>
    <dsp:sp modelId="{C0118579-178F-4BDC-9C11-D326FBB0409B}">
      <dsp:nvSpPr>
        <dsp:cNvPr id="0" name=""/>
        <dsp:cNvSpPr/>
      </dsp:nvSpPr>
      <dsp:spPr>
        <a:xfrm>
          <a:off x="51" y="1535554"/>
          <a:ext cx="4913783" cy="34010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28" tIns="224028" rIns="298704" bIns="336042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>
              <a:latin typeface="Franklin Gothic Medium Cond" panose="020B0606030402020204" pitchFamily="34" charset="0"/>
            </a:rPr>
            <a:t>Toilet: Swatch Bharat Mission (</a:t>
          </a:r>
          <a:r>
            <a:rPr lang="en-US" sz="4200" kern="1200" dirty="0" err="1" smtClean="0">
              <a:latin typeface="Franklin Gothic Medium Cond" panose="020B0606030402020204" pitchFamily="34" charset="0"/>
            </a:rPr>
            <a:t>upto</a:t>
          </a:r>
          <a:r>
            <a:rPr lang="en-US" sz="4200" kern="1200" dirty="0" smtClean="0">
              <a:latin typeface="Franklin Gothic Medium Cond" panose="020B0606030402020204" pitchFamily="34" charset="0"/>
            </a:rPr>
            <a:t> 12k)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>
              <a:latin typeface="Franklin Gothic Medium Cond" panose="020B0606030402020204" pitchFamily="34" charset="0"/>
            </a:rPr>
            <a:t>Electricity: DD Gram Jyoti</a:t>
          </a:r>
        </a:p>
      </dsp:txBody>
      <dsp:txXfrm>
        <a:off x="51" y="1535554"/>
        <a:ext cx="4913783" cy="3401055"/>
      </dsp:txXfrm>
    </dsp:sp>
    <dsp:sp modelId="{7B7EB80B-71A9-4F4D-BF6E-EFF58CE1BC87}">
      <dsp:nvSpPr>
        <dsp:cNvPr id="0" name=""/>
        <dsp:cNvSpPr/>
      </dsp:nvSpPr>
      <dsp:spPr>
        <a:xfrm>
          <a:off x="5601764" y="325954"/>
          <a:ext cx="4913783" cy="120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latin typeface="Franklin Gothic Medium Cond" panose="020B0606030402020204" pitchFamily="34" charset="0"/>
            </a:rPr>
            <a:t>IAY</a:t>
          </a:r>
          <a:endParaRPr lang="en-US" sz="4200" kern="1200" dirty="0">
            <a:latin typeface="Franklin Gothic Medium Cond" panose="020B0606030402020204" pitchFamily="34" charset="0"/>
          </a:endParaRPr>
        </a:p>
      </dsp:txBody>
      <dsp:txXfrm>
        <a:off x="5601764" y="325954"/>
        <a:ext cx="4913783" cy="1209600"/>
      </dsp:txXfrm>
    </dsp:sp>
    <dsp:sp modelId="{A24315E4-9E7D-4BF5-84B7-08D22D634695}">
      <dsp:nvSpPr>
        <dsp:cNvPr id="0" name=""/>
        <dsp:cNvSpPr/>
      </dsp:nvSpPr>
      <dsp:spPr>
        <a:xfrm>
          <a:off x="5601764" y="1535554"/>
          <a:ext cx="4913783" cy="34010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28" tIns="224028" rIns="298704" bIns="336042" numCol="1" spcCol="1270" anchor="t" anchorCtr="0">
          <a:noAutofit/>
        </a:bodyPr>
        <a:lstStyle/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>
              <a:latin typeface="Franklin Gothic Medium Cond" panose="020B0606030402020204" pitchFamily="34" charset="0"/>
            </a:rPr>
            <a:t>“Dovetailed” with Nirmal Bharat, Rajiv </a:t>
          </a:r>
          <a:r>
            <a:rPr lang="en-US" sz="4200" kern="1200" dirty="0" err="1" smtClean="0">
              <a:latin typeface="Franklin Gothic Medium Cond" panose="020B0606030402020204" pitchFamily="34" charset="0"/>
            </a:rPr>
            <a:t>Gramin</a:t>
          </a:r>
          <a:r>
            <a:rPr lang="en-US" sz="4200" kern="1200" dirty="0" smtClean="0">
              <a:latin typeface="Franklin Gothic Medium Cond" panose="020B0606030402020204" pitchFamily="34" charset="0"/>
            </a:rPr>
            <a:t> </a:t>
          </a:r>
          <a:r>
            <a:rPr lang="en-US" sz="4200" kern="1200" dirty="0" err="1" smtClean="0">
              <a:latin typeface="Franklin Gothic Medium Cond" panose="020B0606030402020204" pitchFamily="34" charset="0"/>
            </a:rPr>
            <a:t>Vidhutikaran</a:t>
          </a:r>
          <a:endParaRPr lang="en-US" sz="4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>
              <a:latin typeface="Franklin Gothic Medium Cond" panose="020B0606030402020204" pitchFamily="34" charset="0"/>
            </a:rPr>
            <a:t>But as such ‘optional’</a:t>
          </a:r>
          <a:endParaRPr lang="en-US" sz="4200" kern="1200" dirty="0">
            <a:latin typeface="Franklin Gothic Medium Cond" panose="020B0606030402020204" pitchFamily="34" charset="0"/>
          </a:endParaRPr>
        </a:p>
      </dsp:txBody>
      <dsp:txXfrm>
        <a:off x="5601764" y="1535554"/>
        <a:ext cx="4913783" cy="3401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B589B-52BF-417A-B8A7-4847FE43443F}">
      <dsp:nvSpPr>
        <dsp:cNvPr id="0" name=""/>
        <dsp:cNvSpPr/>
      </dsp:nvSpPr>
      <dsp:spPr>
        <a:xfrm>
          <a:off x="1550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3FFBD-0569-4248-A4A2-B5C9AC142FC7}">
      <dsp:nvSpPr>
        <dsp:cNvPr id="0" name=""/>
        <dsp:cNvSpPr/>
      </dsp:nvSpPr>
      <dsp:spPr>
        <a:xfrm>
          <a:off x="96024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D87A8-FD84-4BA9-838B-414F8284DD34}">
      <dsp:nvSpPr>
        <dsp:cNvPr id="0" name=""/>
        <dsp:cNvSpPr/>
      </dsp:nvSpPr>
      <dsp:spPr>
        <a:xfrm>
          <a:off x="96024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DD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Gramin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Vidhyuti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96024" y="2379444"/>
        <a:ext cx="1788766" cy="1757212"/>
      </dsp:txXfrm>
    </dsp:sp>
    <dsp:sp modelId="{4DE325D4-8008-43F7-A520-80E0BAEBF6AA}">
      <dsp:nvSpPr>
        <dsp:cNvPr id="0" name=""/>
        <dsp:cNvSpPr/>
      </dsp:nvSpPr>
      <dsp:spPr>
        <a:xfrm>
          <a:off x="1550" y="357705"/>
          <a:ext cx="1889475" cy="3778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Electricity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1550" y="357705"/>
        <a:ext cx="1889475" cy="377895"/>
      </dsp:txXfrm>
    </dsp:sp>
    <dsp:sp modelId="{9DD5306A-7346-4C31-875B-B3E98FF7D345}">
      <dsp:nvSpPr>
        <dsp:cNvPr id="0" name=""/>
        <dsp:cNvSpPr/>
      </dsp:nvSpPr>
      <dsp:spPr>
        <a:xfrm>
          <a:off x="2368653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BDD7-E35E-4886-BD1D-5E49ADEDB349}">
      <dsp:nvSpPr>
        <dsp:cNvPr id="0" name=""/>
        <dsp:cNvSpPr/>
      </dsp:nvSpPr>
      <dsp:spPr>
        <a:xfrm>
          <a:off x="2463127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233F-01D4-475B-801D-EAF970CB910D}">
      <dsp:nvSpPr>
        <dsp:cNvPr id="0" name=""/>
        <dsp:cNvSpPr/>
      </dsp:nvSpPr>
      <dsp:spPr>
        <a:xfrm>
          <a:off x="2463127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PMGSY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2463127" y="2379444"/>
        <a:ext cx="1788766" cy="1757212"/>
      </dsp:txXfrm>
    </dsp:sp>
    <dsp:sp modelId="{6C8EAF86-CA9E-495A-A913-093B164324BE}">
      <dsp:nvSpPr>
        <dsp:cNvPr id="0" name=""/>
        <dsp:cNvSpPr/>
      </dsp:nvSpPr>
      <dsp:spPr>
        <a:xfrm>
          <a:off x="2368653" y="357705"/>
          <a:ext cx="1889475" cy="377895"/>
        </a:xfrm>
        <a:prstGeom prst="rect">
          <a:avLst/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Road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368653" y="357705"/>
        <a:ext cx="1889475" cy="377895"/>
      </dsp:txXfrm>
    </dsp:sp>
    <dsp:sp modelId="{3607CFF2-8C0F-424E-8C66-68933221E0D2}">
      <dsp:nvSpPr>
        <dsp:cNvPr id="0" name=""/>
        <dsp:cNvSpPr/>
      </dsp:nvSpPr>
      <dsp:spPr>
        <a:xfrm>
          <a:off x="4735756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A3481-4B94-4C72-9B06-DD91AD88BD7B}">
      <dsp:nvSpPr>
        <dsp:cNvPr id="0" name=""/>
        <dsp:cNvSpPr/>
      </dsp:nvSpPr>
      <dsp:spPr>
        <a:xfrm>
          <a:off x="4830230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B4A93-EAB9-4F18-BA3A-E422F6DD109F}">
      <dsp:nvSpPr>
        <dsp:cNvPr id="0" name=""/>
        <dsp:cNvSpPr/>
      </dsp:nvSpPr>
      <dsp:spPr>
        <a:xfrm>
          <a:off x="4830230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SBM</a:t>
          </a:r>
          <a:endParaRPr lang="en-US" sz="30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Rural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830230" y="2379444"/>
        <a:ext cx="1788766" cy="1757212"/>
      </dsp:txXfrm>
    </dsp:sp>
    <dsp:sp modelId="{6B061053-B112-4FC7-BDC8-2B944B7A6479}">
      <dsp:nvSpPr>
        <dsp:cNvPr id="0" name=""/>
        <dsp:cNvSpPr/>
      </dsp:nvSpPr>
      <dsp:spPr>
        <a:xfrm>
          <a:off x="4735756" y="357705"/>
          <a:ext cx="1889475" cy="377895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Water &amp; Sanitation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4735756" y="357705"/>
        <a:ext cx="1889475" cy="377895"/>
      </dsp:txXfrm>
    </dsp:sp>
    <dsp:sp modelId="{A74C4111-DFC3-4C36-8E19-D58F94AB1D92}">
      <dsp:nvSpPr>
        <dsp:cNvPr id="0" name=""/>
        <dsp:cNvSpPr/>
      </dsp:nvSpPr>
      <dsp:spPr>
        <a:xfrm>
          <a:off x="7102859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E325-9EDE-4157-A585-48E29192097E}">
      <dsp:nvSpPr>
        <dsp:cNvPr id="0" name=""/>
        <dsp:cNvSpPr/>
      </dsp:nvSpPr>
      <dsp:spPr>
        <a:xfrm>
          <a:off x="7197333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D6D0-E9EA-4760-A7F2-9A44834E0298}">
      <dsp:nvSpPr>
        <dsp:cNvPr id="0" name=""/>
        <dsp:cNvSpPr/>
      </dsp:nvSpPr>
      <dsp:spPr>
        <a:xfrm>
          <a:off x="7197333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IAY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GRAM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7197333" y="2379444"/>
        <a:ext cx="1788766" cy="1757212"/>
      </dsp:txXfrm>
    </dsp:sp>
    <dsp:sp modelId="{03C09FEE-104A-427E-A81B-9061CD6B1C54}">
      <dsp:nvSpPr>
        <dsp:cNvPr id="0" name=""/>
        <dsp:cNvSpPr/>
      </dsp:nvSpPr>
      <dsp:spPr>
        <a:xfrm>
          <a:off x="7102859" y="357705"/>
          <a:ext cx="1889475" cy="377895"/>
        </a:xfrm>
        <a:prstGeom prst="rect">
          <a:avLst/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Housing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7102859" y="357705"/>
        <a:ext cx="1889475" cy="377895"/>
      </dsp:txXfrm>
    </dsp:sp>
    <dsp:sp modelId="{357481C1-04C9-4472-9F9A-5DE55EF29E22}">
      <dsp:nvSpPr>
        <dsp:cNvPr id="0" name=""/>
        <dsp:cNvSpPr/>
      </dsp:nvSpPr>
      <dsp:spPr>
        <a:xfrm>
          <a:off x="9469962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FFB28-026F-410A-9873-0E3DF430EED9}">
      <dsp:nvSpPr>
        <dsp:cNvPr id="0" name=""/>
        <dsp:cNvSpPr/>
      </dsp:nvSpPr>
      <dsp:spPr>
        <a:xfrm>
          <a:off x="9564436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F621-2181-4FD2-A797-5BF8BDF2D64F}">
      <dsp:nvSpPr>
        <dsp:cNvPr id="0" name=""/>
        <dsp:cNvSpPr/>
      </dsp:nvSpPr>
      <dsp:spPr>
        <a:xfrm>
          <a:off x="9564436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sngStrike" kern="1200" dirty="0" smtClean="0">
              <a:latin typeface="Franklin Gothic Medium Cond" panose="020B0606030402020204" pitchFamily="34" charset="0"/>
            </a:rPr>
            <a:t>BRGF, RGPSA</a:t>
          </a:r>
          <a:endParaRPr lang="en-US" sz="2300" strike="sngStrike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Adarsh</a:t>
          </a:r>
          <a:r>
            <a:rPr lang="en-US" sz="2300" kern="1200" dirty="0" smtClean="0">
              <a:latin typeface="Franklin Gothic Medium Cond" panose="020B0606030402020204" pitchFamily="34" charset="0"/>
            </a:rPr>
            <a:t> Gram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Rurban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9564436" y="2379444"/>
        <a:ext cx="1788766" cy="1757212"/>
      </dsp:txXfrm>
    </dsp:sp>
    <dsp:sp modelId="{4400AC22-B635-49FD-9A86-2EA5B7D4D356}">
      <dsp:nvSpPr>
        <dsp:cNvPr id="0" name=""/>
        <dsp:cNvSpPr/>
      </dsp:nvSpPr>
      <dsp:spPr>
        <a:xfrm>
          <a:off x="9469962" y="357705"/>
          <a:ext cx="1889475" cy="377895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Macro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9469962" y="357705"/>
        <a:ext cx="1889475" cy="37789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B589B-52BF-417A-B8A7-4847FE43443F}">
      <dsp:nvSpPr>
        <dsp:cNvPr id="0" name=""/>
        <dsp:cNvSpPr/>
      </dsp:nvSpPr>
      <dsp:spPr>
        <a:xfrm>
          <a:off x="1550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3FFBD-0569-4248-A4A2-B5C9AC142FC7}">
      <dsp:nvSpPr>
        <dsp:cNvPr id="0" name=""/>
        <dsp:cNvSpPr/>
      </dsp:nvSpPr>
      <dsp:spPr>
        <a:xfrm>
          <a:off x="96024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D87A8-FD84-4BA9-838B-414F8284DD34}">
      <dsp:nvSpPr>
        <dsp:cNvPr id="0" name=""/>
        <dsp:cNvSpPr/>
      </dsp:nvSpPr>
      <dsp:spPr>
        <a:xfrm>
          <a:off x="96024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DD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Gramin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Vidhyuti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96024" y="2379444"/>
        <a:ext cx="1788766" cy="1757212"/>
      </dsp:txXfrm>
    </dsp:sp>
    <dsp:sp modelId="{4DE325D4-8008-43F7-A520-80E0BAEBF6AA}">
      <dsp:nvSpPr>
        <dsp:cNvPr id="0" name=""/>
        <dsp:cNvSpPr/>
      </dsp:nvSpPr>
      <dsp:spPr>
        <a:xfrm>
          <a:off x="1550" y="357705"/>
          <a:ext cx="1889475" cy="3778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Electricity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1550" y="357705"/>
        <a:ext cx="1889475" cy="377895"/>
      </dsp:txXfrm>
    </dsp:sp>
    <dsp:sp modelId="{9DD5306A-7346-4C31-875B-B3E98FF7D345}">
      <dsp:nvSpPr>
        <dsp:cNvPr id="0" name=""/>
        <dsp:cNvSpPr/>
      </dsp:nvSpPr>
      <dsp:spPr>
        <a:xfrm>
          <a:off x="2368653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BDD7-E35E-4886-BD1D-5E49ADEDB349}">
      <dsp:nvSpPr>
        <dsp:cNvPr id="0" name=""/>
        <dsp:cNvSpPr/>
      </dsp:nvSpPr>
      <dsp:spPr>
        <a:xfrm>
          <a:off x="2463127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233F-01D4-475B-801D-EAF970CB910D}">
      <dsp:nvSpPr>
        <dsp:cNvPr id="0" name=""/>
        <dsp:cNvSpPr/>
      </dsp:nvSpPr>
      <dsp:spPr>
        <a:xfrm>
          <a:off x="2463127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PMGSY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2463127" y="2379444"/>
        <a:ext cx="1788766" cy="1757212"/>
      </dsp:txXfrm>
    </dsp:sp>
    <dsp:sp modelId="{6C8EAF86-CA9E-495A-A913-093B164324BE}">
      <dsp:nvSpPr>
        <dsp:cNvPr id="0" name=""/>
        <dsp:cNvSpPr/>
      </dsp:nvSpPr>
      <dsp:spPr>
        <a:xfrm>
          <a:off x="2368653" y="357705"/>
          <a:ext cx="1889475" cy="377895"/>
        </a:xfrm>
        <a:prstGeom prst="rect">
          <a:avLst/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Road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368653" y="357705"/>
        <a:ext cx="1889475" cy="377895"/>
      </dsp:txXfrm>
    </dsp:sp>
    <dsp:sp modelId="{3607CFF2-8C0F-424E-8C66-68933221E0D2}">
      <dsp:nvSpPr>
        <dsp:cNvPr id="0" name=""/>
        <dsp:cNvSpPr/>
      </dsp:nvSpPr>
      <dsp:spPr>
        <a:xfrm>
          <a:off x="4735756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A3481-4B94-4C72-9B06-DD91AD88BD7B}">
      <dsp:nvSpPr>
        <dsp:cNvPr id="0" name=""/>
        <dsp:cNvSpPr/>
      </dsp:nvSpPr>
      <dsp:spPr>
        <a:xfrm>
          <a:off x="4830230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B4A93-EAB9-4F18-BA3A-E422F6DD109F}">
      <dsp:nvSpPr>
        <dsp:cNvPr id="0" name=""/>
        <dsp:cNvSpPr/>
      </dsp:nvSpPr>
      <dsp:spPr>
        <a:xfrm>
          <a:off x="4830230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SBM</a:t>
          </a:r>
          <a:endParaRPr lang="en-US" sz="30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Rural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830230" y="2379444"/>
        <a:ext cx="1788766" cy="1757212"/>
      </dsp:txXfrm>
    </dsp:sp>
    <dsp:sp modelId="{6B061053-B112-4FC7-BDC8-2B944B7A6479}">
      <dsp:nvSpPr>
        <dsp:cNvPr id="0" name=""/>
        <dsp:cNvSpPr/>
      </dsp:nvSpPr>
      <dsp:spPr>
        <a:xfrm>
          <a:off x="4735756" y="357705"/>
          <a:ext cx="1889475" cy="377895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Water &amp; Sanitation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4735756" y="357705"/>
        <a:ext cx="1889475" cy="377895"/>
      </dsp:txXfrm>
    </dsp:sp>
    <dsp:sp modelId="{A74C4111-DFC3-4C36-8E19-D58F94AB1D92}">
      <dsp:nvSpPr>
        <dsp:cNvPr id="0" name=""/>
        <dsp:cNvSpPr/>
      </dsp:nvSpPr>
      <dsp:spPr>
        <a:xfrm>
          <a:off x="7102859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E325-9EDE-4157-A585-48E29192097E}">
      <dsp:nvSpPr>
        <dsp:cNvPr id="0" name=""/>
        <dsp:cNvSpPr/>
      </dsp:nvSpPr>
      <dsp:spPr>
        <a:xfrm>
          <a:off x="7197333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D6D0-E9EA-4760-A7F2-9A44834E0298}">
      <dsp:nvSpPr>
        <dsp:cNvPr id="0" name=""/>
        <dsp:cNvSpPr/>
      </dsp:nvSpPr>
      <dsp:spPr>
        <a:xfrm>
          <a:off x="7197333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IAY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GRAM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7197333" y="2379444"/>
        <a:ext cx="1788766" cy="1757212"/>
      </dsp:txXfrm>
    </dsp:sp>
    <dsp:sp modelId="{03C09FEE-104A-427E-A81B-9061CD6B1C54}">
      <dsp:nvSpPr>
        <dsp:cNvPr id="0" name=""/>
        <dsp:cNvSpPr/>
      </dsp:nvSpPr>
      <dsp:spPr>
        <a:xfrm>
          <a:off x="7102859" y="357705"/>
          <a:ext cx="1889475" cy="377895"/>
        </a:xfrm>
        <a:prstGeom prst="rect">
          <a:avLst/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Housing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7102859" y="357705"/>
        <a:ext cx="1889475" cy="377895"/>
      </dsp:txXfrm>
    </dsp:sp>
    <dsp:sp modelId="{357481C1-04C9-4472-9F9A-5DE55EF29E22}">
      <dsp:nvSpPr>
        <dsp:cNvPr id="0" name=""/>
        <dsp:cNvSpPr/>
      </dsp:nvSpPr>
      <dsp:spPr>
        <a:xfrm>
          <a:off x="9469962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FFB28-026F-410A-9873-0E3DF430EED9}">
      <dsp:nvSpPr>
        <dsp:cNvPr id="0" name=""/>
        <dsp:cNvSpPr/>
      </dsp:nvSpPr>
      <dsp:spPr>
        <a:xfrm>
          <a:off x="9564436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F621-2181-4FD2-A797-5BF8BDF2D64F}">
      <dsp:nvSpPr>
        <dsp:cNvPr id="0" name=""/>
        <dsp:cNvSpPr/>
      </dsp:nvSpPr>
      <dsp:spPr>
        <a:xfrm>
          <a:off x="9564436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sngStrike" kern="1200" dirty="0" smtClean="0">
              <a:latin typeface="Franklin Gothic Medium Cond" panose="020B0606030402020204" pitchFamily="34" charset="0"/>
            </a:rPr>
            <a:t>BRGF, RGPSA</a:t>
          </a:r>
          <a:endParaRPr lang="en-US" sz="2300" strike="sngStrike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Adarsh</a:t>
          </a:r>
          <a:r>
            <a:rPr lang="en-US" sz="2300" kern="1200" dirty="0" smtClean="0">
              <a:latin typeface="Franklin Gothic Medium Cond" panose="020B0606030402020204" pitchFamily="34" charset="0"/>
            </a:rPr>
            <a:t> Gram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Rurban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9564436" y="2379444"/>
        <a:ext cx="1788766" cy="1757212"/>
      </dsp:txXfrm>
    </dsp:sp>
    <dsp:sp modelId="{4400AC22-B635-49FD-9A86-2EA5B7D4D356}">
      <dsp:nvSpPr>
        <dsp:cNvPr id="0" name=""/>
        <dsp:cNvSpPr/>
      </dsp:nvSpPr>
      <dsp:spPr>
        <a:xfrm>
          <a:off x="9469962" y="357705"/>
          <a:ext cx="1889475" cy="377895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Macro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9469962" y="357705"/>
        <a:ext cx="1889475" cy="3778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B589B-52BF-417A-B8A7-4847FE43443F}">
      <dsp:nvSpPr>
        <dsp:cNvPr id="0" name=""/>
        <dsp:cNvSpPr/>
      </dsp:nvSpPr>
      <dsp:spPr>
        <a:xfrm>
          <a:off x="1550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3FFBD-0569-4248-A4A2-B5C9AC142FC7}">
      <dsp:nvSpPr>
        <dsp:cNvPr id="0" name=""/>
        <dsp:cNvSpPr/>
      </dsp:nvSpPr>
      <dsp:spPr>
        <a:xfrm>
          <a:off x="96024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D87A8-FD84-4BA9-838B-414F8284DD34}">
      <dsp:nvSpPr>
        <dsp:cNvPr id="0" name=""/>
        <dsp:cNvSpPr/>
      </dsp:nvSpPr>
      <dsp:spPr>
        <a:xfrm>
          <a:off x="96024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DD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Gramin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Vidhyuti</a:t>
          </a:r>
          <a:r>
            <a:rPr lang="en-US" sz="3000" kern="1200" dirty="0" smtClean="0">
              <a:latin typeface="Franklin Gothic Medium Cond" panose="020B0606030402020204" pitchFamily="34" charset="0"/>
            </a:rPr>
            <a:t>-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karan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96024" y="2379444"/>
        <a:ext cx="1788766" cy="1757212"/>
      </dsp:txXfrm>
    </dsp:sp>
    <dsp:sp modelId="{4DE325D4-8008-43F7-A520-80E0BAEBF6AA}">
      <dsp:nvSpPr>
        <dsp:cNvPr id="0" name=""/>
        <dsp:cNvSpPr/>
      </dsp:nvSpPr>
      <dsp:spPr>
        <a:xfrm>
          <a:off x="1550" y="357705"/>
          <a:ext cx="1889475" cy="3778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Electricity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1550" y="357705"/>
        <a:ext cx="1889475" cy="377895"/>
      </dsp:txXfrm>
    </dsp:sp>
    <dsp:sp modelId="{9DD5306A-7346-4C31-875B-B3E98FF7D345}">
      <dsp:nvSpPr>
        <dsp:cNvPr id="0" name=""/>
        <dsp:cNvSpPr/>
      </dsp:nvSpPr>
      <dsp:spPr>
        <a:xfrm>
          <a:off x="2368653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BDD7-E35E-4886-BD1D-5E49ADEDB349}">
      <dsp:nvSpPr>
        <dsp:cNvPr id="0" name=""/>
        <dsp:cNvSpPr/>
      </dsp:nvSpPr>
      <dsp:spPr>
        <a:xfrm>
          <a:off x="2463127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233F-01D4-475B-801D-EAF970CB910D}">
      <dsp:nvSpPr>
        <dsp:cNvPr id="0" name=""/>
        <dsp:cNvSpPr/>
      </dsp:nvSpPr>
      <dsp:spPr>
        <a:xfrm>
          <a:off x="2463127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PMGSY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2463127" y="2379444"/>
        <a:ext cx="1788766" cy="1757212"/>
      </dsp:txXfrm>
    </dsp:sp>
    <dsp:sp modelId="{6C8EAF86-CA9E-495A-A913-093B164324BE}">
      <dsp:nvSpPr>
        <dsp:cNvPr id="0" name=""/>
        <dsp:cNvSpPr/>
      </dsp:nvSpPr>
      <dsp:spPr>
        <a:xfrm>
          <a:off x="2368653" y="357705"/>
          <a:ext cx="1889475" cy="377895"/>
        </a:xfrm>
        <a:prstGeom prst="rect">
          <a:avLst/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Road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368653" y="357705"/>
        <a:ext cx="1889475" cy="377895"/>
      </dsp:txXfrm>
    </dsp:sp>
    <dsp:sp modelId="{3607CFF2-8C0F-424E-8C66-68933221E0D2}">
      <dsp:nvSpPr>
        <dsp:cNvPr id="0" name=""/>
        <dsp:cNvSpPr/>
      </dsp:nvSpPr>
      <dsp:spPr>
        <a:xfrm>
          <a:off x="4735756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A3481-4B94-4C72-9B06-DD91AD88BD7B}">
      <dsp:nvSpPr>
        <dsp:cNvPr id="0" name=""/>
        <dsp:cNvSpPr/>
      </dsp:nvSpPr>
      <dsp:spPr>
        <a:xfrm>
          <a:off x="4830230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B4A93-EAB9-4F18-BA3A-E422F6DD109F}">
      <dsp:nvSpPr>
        <dsp:cNvPr id="0" name=""/>
        <dsp:cNvSpPr/>
      </dsp:nvSpPr>
      <dsp:spPr>
        <a:xfrm>
          <a:off x="4830230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SBM</a:t>
          </a:r>
          <a:endParaRPr lang="en-US" sz="30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Rural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830230" y="2379444"/>
        <a:ext cx="1788766" cy="1757212"/>
      </dsp:txXfrm>
    </dsp:sp>
    <dsp:sp modelId="{6B061053-B112-4FC7-BDC8-2B944B7A6479}">
      <dsp:nvSpPr>
        <dsp:cNvPr id="0" name=""/>
        <dsp:cNvSpPr/>
      </dsp:nvSpPr>
      <dsp:spPr>
        <a:xfrm>
          <a:off x="4735756" y="357705"/>
          <a:ext cx="1889475" cy="377895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Water &amp; Sanitation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4735756" y="357705"/>
        <a:ext cx="1889475" cy="377895"/>
      </dsp:txXfrm>
    </dsp:sp>
    <dsp:sp modelId="{A74C4111-DFC3-4C36-8E19-D58F94AB1D92}">
      <dsp:nvSpPr>
        <dsp:cNvPr id="0" name=""/>
        <dsp:cNvSpPr/>
      </dsp:nvSpPr>
      <dsp:spPr>
        <a:xfrm>
          <a:off x="7102859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E325-9EDE-4157-A585-48E29192097E}">
      <dsp:nvSpPr>
        <dsp:cNvPr id="0" name=""/>
        <dsp:cNvSpPr/>
      </dsp:nvSpPr>
      <dsp:spPr>
        <a:xfrm>
          <a:off x="7197333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D6D0-E9EA-4760-A7F2-9A44834E0298}">
      <dsp:nvSpPr>
        <dsp:cNvPr id="0" name=""/>
        <dsp:cNvSpPr/>
      </dsp:nvSpPr>
      <dsp:spPr>
        <a:xfrm>
          <a:off x="7197333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IAY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GRAM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7197333" y="2379444"/>
        <a:ext cx="1788766" cy="1757212"/>
      </dsp:txXfrm>
    </dsp:sp>
    <dsp:sp modelId="{03C09FEE-104A-427E-A81B-9061CD6B1C54}">
      <dsp:nvSpPr>
        <dsp:cNvPr id="0" name=""/>
        <dsp:cNvSpPr/>
      </dsp:nvSpPr>
      <dsp:spPr>
        <a:xfrm>
          <a:off x="7102859" y="357705"/>
          <a:ext cx="1889475" cy="377895"/>
        </a:xfrm>
        <a:prstGeom prst="rect">
          <a:avLst/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Housing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7102859" y="357705"/>
        <a:ext cx="1889475" cy="377895"/>
      </dsp:txXfrm>
    </dsp:sp>
    <dsp:sp modelId="{357481C1-04C9-4472-9F9A-5DE55EF29E22}">
      <dsp:nvSpPr>
        <dsp:cNvPr id="0" name=""/>
        <dsp:cNvSpPr/>
      </dsp:nvSpPr>
      <dsp:spPr>
        <a:xfrm>
          <a:off x="9469962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FFB28-026F-410A-9873-0E3DF430EED9}">
      <dsp:nvSpPr>
        <dsp:cNvPr id="0" name=""/>
        <dsp:cNvSpPr/>
      </dsp:nvSpPr>
      <dsp:spPr>
        <a:xfrm>
          <a:off x="9564436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F621-2181-4FD2-A797-5BF8BDF2D64F}">
      <dsp:nvSpPr>
        <dsp:cNvPr id="0" name=""/>
        <dsp:cNvSpPr/>
      </dsp:nvSpPr>
      <dsp:spPr>
        <a:xfrm>
          <a:off x="9564436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sngStrike" kern="1200" dirty="0" smtClean="0">
              <a:latin typeface="Franklin Gothic Medium Cond" panose="020B0606030402020204" pitchFamily="34" charset="0"/>
            </a:rPr>
            <a:t>BRGF, RGPSA</a:t>
          </a:r>
          <a:endParaRPr lang="en-US" sz="2300" strike="sngStrike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solidFill>
                <a:srgbClr val="FFFF00"/>
              </a:solidFill>
              <a:latin typeface="Franklin Gothic Medium Cond" panose="020B0606030402020204" pitchFamily="34" charset="0"/>
            </a:rPr>
            <a:t>Adarsh</a:t>
          </a:r>
          <a:r>
            <a:rPr lang="en-US" sz="2300" kern="1200" dirty="0" smtClean="0">
              <a:solidFill>
                <a:srgbClr val="FFFF00"/>
              </a:solidFill>
              <a:latin typeface="Franklin Gothic Medium Cond" panose="020B0606030402020204" pitchFamily="34" charset="0"/>
            </a:rPr>
            <a:t> Gram</a:t>
          </a:r>
          <a:endParaRPr lang="en-US" sz="2300" kern="1200" dirty="0">
            <a:solidFill>
              <a:srgbClr val="FFFF00"/>
            </a:solidFill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Rurban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9564436" y="2379444"/>
        <a:ext cx="1788766" cy="1757212"/>
      </dsp:txXfrm>
    </dsp:sp>
    <dsp:sp modelId="{4400AC22-B635-49FD-9A86-2EA5B7D4D356}">
      <dsp:nvSpPr>
        <dsp:cNvPr id="0" name=""/>
        <dsp:cNvSpPr/>
      </dsp:nvSpPr>
      <dsp:spPr>
        <a:xfrm>
          <a:off x="9469962" y="357705"/>
          <a:ext cx="1889475" cy="377895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Macro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9469962" y="357705"/>
        <a:ext cx="1889475" cy="37789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B589B-52BF-417A-B8A7-4847FE43443F}">
      <dsp:nvSpPr>
        <dsp:cNvPr id="0" name=""/>
        <dsp:cNvSpPr/>
      </dsp:nvSpPr>
      <dsp:spPr>
        <a:xfrm>
          <a:off x="1550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3FFBD-0569-4248-A4A2-B5C9AC142FC7}">
      <dsp:nvSpPr>
        <dsp:cNvPr id="0" name=""/>
        <dsp:cNvSpPr/>
      </dsp:nvSpPr>
      <dsp:spPr>
        <a:xfrm>
          <a:off x="96024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D87A8-FD84-4BA9-838B-414F8284DD34}">
      <dsp:nvSpPr>
        <dsp:cNvPr id="0" name=""/>
        <dsp:cNvSpPr/>
      </dsp:nvSpPr>
      <dsp:spPr>
        <a:xfrm>
          <a:off x="96024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DD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Gramin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Vidhyuti</a:t>
          </a:r>
          <a:r>
            <a:rPr lang="en-US" sz="3000" kern="1200" dirty="0" smtClean="0">
              <a:latin typeface="Franklin Gothic Medium Cond" panose="020B0606030402020204" pitchFamily="34" charset="0"/>
            </a:rPr>
            <a:t>-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karan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96024" y="2379444"/>
        <a:ext cx="1788766" cy="1757212"/>
      </dsp:txXfrm>
    </dsp:sp>
    <dsp:sp modelId="{4DE325D4-8008-43F7-A520-80E0BAEBF6AA}">
      <dsp:nvSpPr>
        <dsp:cNvPr id="0" name=""/>
        <dsp:cNvSpPr/>
      </dsp:nvSpPr>
      <dsp:spPr>
        <a:xfrm>
          <a:off x="1550" y="357705"/>
          <a:ext cx="1889475" cy="3778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Electricity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1550" y="357705"/>
        <a:ext cx="1889475" cy="377895"/>
      </dsp:txXfrm>
    </dsp:sp>
    <dsp:sp modelId="{9DD5306A-7346-4C31-875B-B3E98FF7D345}">
      <dsp:nvSpPr>
        <dsp:cNvPr id="0" name=""/>
        <dsp:cNvSpPr/>
      </dsp:nvSpPr>
      <dsp:spPr>
        <a:xfrm>
          <a:off x="2368653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BDD7-E35E-4886-BD1D-5E49ADEDB349}">
      <dsp:nvSpPr>
        <dsp:cNvPr id="0" name=""/>
        <dsp:cNvSpPr/>
      </dsp:nvSpPr>
      <dsp:spPr>
        <a:xfrm>
          <a:off x="2463127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233F-01D4-475B-801D-EAF970CB910D}">
      <dsp:nvSpPr>
        <dsp:cNvPr id="0" name=""/>
        <dsp:cNvSpPr/>
      </dsp:nvSpPr>
      <dsp:spPr>
        <a:xfrm>
          <a:off x="2463127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PMGSY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2463127" y="2379444"/>
        <a:ext cx="1788766" cy="1757212"/>
      </dsp:txXfrm>
    </dsp:sp>
    <dsp:sp modelId="{6C8EAF86-CA9E-495A-A913-093B164324BE}">
      <dsp:nvSpPr>
        <dsp:cNvPr id="0" name=""/>
        <dsp:cNvSpPr/>
      </dsp:nvSpPr>
      <dsp:spPr>
        <a:xfrm>
          <a:off x="2368653" y="357705"/>
          <a:ext cx="1889475" cy="377895"/>
        </a:xfrm>
        <a:prstGeom prst="rect">
          <a:avLst/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Road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368653" y="357705"/>
        <a:ext cx="1889475" cy="377895"/>
      </dsp:txXfrm>
    </dsp:sp>
    <dsp:sp modelId="{3607CFF2-8C0F-424E-8C66-68933221E0D2}">
      <dsp:nvSpPr>
        <dsp:cNvPr id="0" name=""/>
        <dsp:cNvSpPr/>
      </dsp:nvSpPr>
      <dsp:spPr>
        <a:xfrm>
          <a:off x="4735756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A3481-4B94-4C72-9B06-DD91AD88BD7B}">
      <dsp:nvSpPr>
        <dsp:cNvPr id="0" name=""/>
        <dsp:cNvSpPr/>
      </dsp:nvSpPr>
      <dsp:spPr>
        <a:xfrm>
          <a:off x="4830230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B4A93-EAB9-4F18-BA3A-E422F6DD109F}">
      <dsp:nvSpPr>
        <dsp:cNvPr id="0" name=""/>
        <dsp:cNvSpPr/>
      </dsp:nvSpPr>
      <dsp:spPr>
        <a:xfrm>
          <a:off x="4830230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SBM</a:t>
          </a:r>
          <a:endParaRPr lang="en-US" sz="30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Rural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830230" y="2379444"/>
        <a:ext cx="1788766" cy="1757212"/>
      </dsp:txXfrm>
    </dsp:sp>
    <dsp:sp modelId="{6B061053-B112-4FC7-BDC8-2B944B7A6479}">
      <dsp:nvSpPr>
        <dsp:cNvPr id="0" name=""/>
        <dsp:cNvSpPr/>
      </dsp:nvSpPr>
      <dsp:spPr>
        <a:xfrm>
          <a:off x="4735756" y="357705"/>
          <a:ext cx="1889475" cy="377895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Water &amp; Sanitation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4735756" y="357705"/>
        <a:ext cx="1889475" cy="377895"/>
      </dsp:txXfrm>
    </dsp:sp>
    <dsp:sp modelId="{A74C4111-DFC3-4C36-8E19-D58F94AB1D92}">
      <dsp:nvSpPr>
        <dsp:cNvPr id="0" name=""/>
        <dsp:cNvSpPr/>
      </dsp:nvSpPr>
      <dsp:spPr>
        <a:xfrm>
          <a:off x="7102859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E325-9EDE-4157-A585-48E29192097E}">
      <dsp:nvSpPr>
        <dsp:cNvPr id="0" name=""/>
        <dsp:cNvSpPr/>
      </dsp:nvSpPr>
      <dsp:spPr>
        <a:xfrm>
          <a:off x="7197333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D6D0-E9EA-4760-A7F2-9A44834E0298}">
      <dsp:nvSpPr>
        <dsp:cNvPr id="0" name=""/>
        <dsp:cNvSpPr/>
      </dsp:nvSpPr>
      <dsp:spPr>
        <a:xfrm>
          <a:off x="7197333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IAY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GRAM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7197333" y="2379444"/>
        <a:ext cx="1788766" cy="1757212"/>
      </dsp:txXfrm>
    </dsp:sp>
    <dsp:sp modelId="{03C09FEE-104A-427E-A81B-9061CD6B1C54}">
      <dsp:nvSpPr>
        <dsp:cNvPr id="0" name=""/>
        <dsp:cNvSpPr/>
      </dsp:nvSpPr>
      <dsp:spPr>
        <a:xfrm>
          <a:off x="7102859" y="357705"/>
          <a:ext cx="1889475" cy="377895"/>
        </a:xfrm>
        <a:prstGeom prst="rect">
          <a:avLst/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Housing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7102859" y="357705"/>
        <a:ext cx="1889475" cy="377895"/>
      </dsp:txXfrm>
    </dsp:sp>
    <dsp:sp modelId="{357481C1-04C9-4472-9F9A-5DE55EF29E22}">
      <dsp:nvSpPr>
        <dsp:cNvPr id="0" name=""/>
        <dsp:cNvSpPr/>
      </dsp:nvSpPr>
      <dsp:spPr>
        <a:xfrm>
          <a:off x="9469962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FFB28-026F-410A-9873-0E3DF430EED9}">
      <dsp:nvSpPr>
        <dsp:cNvPr id="0" name=""/>
        <dsp:cNvSpPr/>
      </dsp:nvSpPr>
      <dsp:spPr>
        <a:xfrm>
          <a:off x="9564436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F621-2181-4FD2-A797-5BF8BDF2D64F}">
      <dsp:nvSpPr>
        <dsp:cNvPr id="0" name=""/>
        <dsp:cNvSpPr/>
      </dsp:nvSpPr>
      <dsp:spPr>
        <a:xfrm>
          <a:off x="9564436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sngStrike" kern="1200" dirty="0" smtClean="0">
              <a:latin typeface="Franklin Gothic Medium Cond" panose="020B0606030402020204" pitchFamily="34" charset="0"/>
            </a:rPr>
            <a:t>BRGF, RGPSA</a:t>
          </a:r>
          <a:endParaRPr lang="en-US" sz="2300" strike="sngStrike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solidFill>
                <a:schemeClr val="tx1"/>
              </a:solidFill>
              <a:latin typeface="Franklin Gothic Medium Cond" panose="020B0606030402020204" pitchFamily="34" charset="0"/>
            </a:rPr>
            <a:t>Adarsh</a:t>
          </a:r>
          <a:r>
            <a:rPr lang="en-US" sz="23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 Gram</a:t>
          </a:r>
          <a:endParaRPr lang="en-US" sz="23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solidFill>
                <a:srgbClr val="FFFF00"/>
              </a:solidFill>
              <a:latin typeface="Franklin Gothic Medium Cond" panose="020B0606030402020204" pitchFamily="34" charset="0"/>
            </a:rPr>
            <a:t>Rurban</a:t>
          </a:r>
          <a:endParaRPr lang="en-US" sz="2300" kern="1200" dirty="0">
            <a:solidFill>
              <a:srgbClr val="FFFF00"/>
            </a:solidFill>
            <a:latin typeface="Franklin Gothic Medium Cond" panose="020B0606030402020204" pitchFamily="34" charset="0"/>
          </a:endParaRPr>
        </a:p>
      </dsp:txBody>
      <dsp:txXfrm>
        <a:off x="9564436" y="2379444"/>
        <a:ext cx="1788766" cy="1757212"/>
      </dsp:txXfrm>
    </dsp:sp>
    <dsp:sp modelId="{4400AC22-B635-49FD-9A86-2EA5B7D4D356}">
      <dsp:nvSpPr>
        <dsp:cNvPr id="0" name=""/>
        <dsp:cNvSpPr/>
      </dsp:nvSpPr>
      <dsp:spPr>
        <a:xfrm>
          <a:off x="9469962" y="357705"/>
          <a:ext cx="1889475" cy="377895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Macro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9469962" y="357705"/>
        <a:ext cx="1889475" cy="37789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00484-8775-450C-8999-B0569C1B0F63}">
      <dsp:nvSpPr>
        <dsp:cNvPr id="0" name=""/>
        <dsp:cNvSpPr/>
      </dsp:nvSpPr>
      <dsp:spPr>
        <a:xfrm>
          <a:off x="3050" y="520471"/>
          <a:ext cx="2391892" cy="239189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4FC41-313A-4D1B-A815-8CE4231B2610}">
      <dsp:nvSpPr>
        <dsp:cNvPr id="0" name=""/>
        <dsp:cNvSpPr/>
      </dsp:nvSpPr>
      <dsp:spPr>
        <a:xfrm>
          <a:off x="3050" y="520471"/>
          <a:ext cx="239" cy="4783785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C68C8-1030-4857-AED6-7E255226E673}">
      <dsp:nvSpPr>
        <dsp:cNvPr id="0" name=""/>
        <dsp:cNvSpPr/>
      </dsp:nvSpPr>
      <dsp:spPr>
        <a:xfrm>
          <a:off x="3050" y="2912364"/>
          <a:ext cx="2391892" cy="239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Physical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Road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Mass transport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3050" y="2912364"/>
        <a:ext cx="2391892" cy="2391892"/>
      </dsp:txXfrm>
    </dsp:sp>
    <dsp:sp modelId="{97F437B2-4C81-4740-837F-77EB59B11901}">
      <dsp:nvSpPr>
        <dsp:cNvPr id="0" name=""/>
        <dsp:cNvSpPr/>
      </dsp:nvSpPr>
      <dsp:spPr>
        <a:xfrm>
          <a:off x="2395925" y="520471"/>
          <a:ext cx="2391892" cy="239189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9C2FB-B8CC-4D91-936D-60F5178A50E0}">
      <dsp:nvSpPr>
        <dsp:cNvPr id="0" name=""/>
        <dsp:cNvSpPr/>
      </dsp:nvSpPr>
      <dsp:spPr>
        <a:xfrm>
          <a:off x="2395925" y="520471"/>
          <a:ext cx="239" cy="4783785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21E12-AE27-4CD9-9E2F-FE309E61CF84}">
      <dsp:nvSpPr>
        <dsp:cNvPr id="0" name=""/>
        <dsp:cNvSpPr/>
      </dsp:nvSpPr>
      <dsp:spPr>
        <a:xfrm>
          <a:off x="2395925" y="2912364"/>
          <a:ext cx="2391892" cy="239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Communication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Electricity (</a:t>
          </a:r>
          <a:r>
            <a:rPr lang="en-US" sz="2300" kern="1200" dirty="0" err="1" smtClean="0">
              <a:latin typeface="Franklin Gothic Medium Cond" panose="020B0606030402020204" pitchFamily="34" charset="0"/>
            </a:rPr>
            <a:t>Jyotigram</a:t>
          </a:r>
          <a:r>
            <a:rPr lang="en-US" sz="2300" kern="1200" dirty="0" smtClean="0">
              <a:latin typeface="Franklin Gothic Medium Cond" panose="020B0606030402020204" pitchFamily="34" charset="0"/>
            </a:rPr>
            <a:t>*)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Telecom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Internet (NOFN)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2395925" y="2912364"/>
        <a:ext cx="2391892" cy="2391892"/>
      </dsp:txXfrm>
    </dsp:sp>
    <dsp:sp modelId="{D04298D1-3DEC-44C2-9504-B318D0D70816}">
      <dsp:nvSpPr>
        <dsp:cNvPr id="0" name=""/>
        <dsp:cNvSpPr/>
      </dsp:nvSpPr>
      <dsp:spPr>
        <a:xfrm>
          <a:off x="4788801" y="520471"/>
          <a:ext cx="2391892" cy="239189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377FA-99F3-48F0-9845-32964292BA25}">
      <dsp:nvSpPr>
        <dsp:cNvPr id="0" name=""/>
        <dsp:cNvSpPr/>
      </dsp:nvSpPr>
      <dsp:spPr>
        <a:xfrm>
          <a:off x="4788801" y="520471"/>
          <a:ext cx="239" cy="4783785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DA938-DEF2-497A-9307-949C26AEC906}">
      <dsp:nvSpPr>
        <dsp:cNvPr id="0" name=""/>
        <dsp:cNvSpPr/>
      </dsp:nvSpPr>
      <dsp:spPr>
        <a:xfrm>
          <a:off x="4788801" y="2912364"/>
          <a:ext cx="2391892" cy="239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Knowledge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Polytechniques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Vocational training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788801" y="2912364"/>
        <a:ext cx="2391892" cy="2391892"/>
      </dsp:txXfrm>
    </dsp:sp>
    <dsp:sp modelId="{AC4EE88D-C650-4A9B-A748-25E2AD14AABE}">
      <dsp:nvSpPr>
        <dsp:cNvPr id="0" name=""/>
        <dsp:cNvSpPr/>
      </dsp:nvSpPr>
      <dsp:spPr>
        <a:xfrm>
          <a:off x="7181677" y="520471"/>
          <a:ext cx="2391892" cy="239189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ACE27-5BAD-4B91-A9D8-6F5362EB4B43}">
      <dsp:nvSpPr>
        <dsp:cNvPr id="0" name=""/>
        <dsp:cNvSpPr/>
      </dsp:nvSpPr>
      <dsp:spPr>
        <a:xfrm>
          <a:off x="7181677" y="520471"/>
          <a:ext cx="239" cy="4783785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A45B5-D12E-4F6C-B6F6-FD5ECEB51145}">
      <dsp:nvSpPr>
        <dsp:cNvPr id="0" name=""/>
        <dsp:cNvSpPr/>
      </dsp:nvSpPr>
      <dsp:spPr>
        <a:xfrm>
          <a:off x="7181677" y="2912364"/>
          <a:ext cx="2391892" cy="239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Civic infra.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PHC, Schools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E-gram Panchayat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Culture-Sport infra (</a:t>
          </a:r>
          <a:r>
            <a:rPr lang="en-US" sz="2300" kern="1200" dirty="0" err="1" smtClean="0">
              <a:latin typeface="Franklin Gothic Medium Cond" panose="020B0606030402020204" pitchFamily="34" charset="0"/>
            </a:rPr>
            <a:t>Panchvati</a:t>
          </a:r>
          <a:r>
            <a:rPr lang="en-US" sz="2300" kern="1200" dirty="0" smtClean="0">
              <a:latin typeface="Franklin Gothic Medium Cond" panose="020B0606030402020204" pitchFamily="34" charset="0"/>
            </a:rPr>
            <a:t>*)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7181677" y="2912364"/>
        <a:ext cx="2391892" cy="2391892"/>
      </dsp:txXfrm>
    </dsp:sp>
    <dsp:sp modelId="{FEBAF0C6-AFB4-40D8-989E-03FCB453D9A0}">
      <dsp:nvSpPr>
        <dsp:cNvPr id="0" name=""/>
        <dsp:cNvSpPr/>
      </dsp:nvSpPr>
      <dsp:spPr>
        <a:xfrm>
          <a:off x="9574553" y="520471"/>
          <a:ext cx="2391892" cy="2391892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89C6B-875E-4AA2-8277-B01E229BC0E8}">
      <dsp:nvSpPr>
        <dsp:cNvPr id="0" name=""/>
        <dsp:cNvSpPr/>
      </dsp:nvSpPr>
      <dsp:spPr>
        <a:xfrm>
          <a:off x="9574553" y="520471"/>
          <a:ext cx="239" cy="4783785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A02FF-B380-4F8C-9C5C-37620EDD0762}">
      <dsp:nvSpPr>
        <dsp:cNvPr id="0" name=""/>
        <dsp:cNvSpPr/>
      </dsp:nvSpPr>
      <dsp:spPr>
        <a:xfrm>
          <a:off x="9574553" y="2912364"/>
          <a:ext cx="2391892" cy="239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Franklin Gothic Medium Cond" panose="020B0606030402020204" pitchFamily="34" charset="0"/>
            </a:rPr>
            <a:t>Finance</a:t>
          </a:r>
          <a:endParaRPr lang="en-US" sz="29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Kiosk Banking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Tax incentives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Cheap loans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9574553" y="2912364"/>
        <a:ext cx="2391892" cy="239189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B589B-52BF-417A-B8A7-4847FE43443F}">
      <dsp:nvSpPr>
        <dsp:cNvPr id="0" name=""/>
        <dsp:cNvSpPr/>
      </dsp:nvSpPr>
      <dsp:spPr>
        <a:xfrm>
          <a:off x="1550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3FFBD-0569-4248-A4A2-B5C9AC142FC7}">
      <dsp:nvSpPr>
        <dsp:cNvPr id="0" name=""/>
        <dsp:cNvSpPr/>
      </dsp:nvSpPr>
      <dsp:spPr>
        <a:xfrm>
          <a:off x="96024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D87A8-FD84-4BA9-838B-414F8284DD34}">
      <dsp:nvSpPr>
        <dsp:cNvPr id="0" name=""/>
        <dsp:cNvSpPr/>
      </dsp:nvSpPr>
      <dsp:spPr>
        <a:xfrm>
          <a:off x="96024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DD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Gramin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Vidhyuti</a:t>
          </a:r>
          <a:r>
            <a:rPr lang="en-US" sz="3000" kern="1200" dirty="0" smtClean="0">
              <a:latin typeface="Franklin Gothic Medium Cond" panose="020B0606030402020204" pitchFamily="34" charset="0"/>
            </a:rPr>
            <a:t>-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karan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96024" y="2379444"/>
        <a:ext cx="1788766" cy="1757212"/>
      </dsp:txXfrm>
    </dsp:sp>
    <dsp:sp modelId="{4DE325D4-8008-43F7-A520-80E0BAEBF6AA}">
      <dsp:nvSpPr>
        <dsp:cNvPr id="0" name=""/>
        <dsp:cNvSpPr/>
      </dsp:nvSpPr>
      <dsp:spPr>
        <a:xfrm>
          <a:off x="1550" y="357705"/>
          <a:ext cx="1889475" cy="3778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Electricity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1550" y="357705"/>
        <a:ext cx="1889475" cy="377895"/>
      </dsp:txXfrm>
    </dsp:sp>
    <dsp:sp modelId="{9DD5306A-7346-4C31-875B-B3E98FF7D345}">
      <dsp:nvSpPr>
        <dsp:cNvPr id="0" name=""/>
        <dsp:cNvSpPr/>
      </dsp:nvSpPr>
      <dsp:spPr>
        <a:xfrm>
          <a:off x="2368653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BDD7-E35E-4886-BD1D-5E49ADEDB349}">
      <dsp:nvSpPr>
        <dsp:cNvPr id="0" name=""/>
        <dsp:cNvSpPr/>
      </dsp:nvSpPr>
      <dsp:spPr>
        <a:xfrm>
          <a:off x="2463127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233F-01D4-475B-801D-EAF970CB910D}">
      <dsp:nvSpPr>
        <dsp:cNvPr id="0" name=""/>
        <dsp:cNvSpPr/>
      </dsp:nvSpPr>
      <dsp:spPr>
        <a:xfrm>
          <a:off x="2463127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PMGSY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2463127" y="2379444"/>
        <a:ext cx="1788766" cy="1757212"/>
      </dsp:txXfrm>
    </dsp:sp>
    <dsp:sp modelId="{6C8EAF86-CA9E-495A-A913-093B164324BE}">
      <dsp:nvSpPr>
        <dsp:cNvPr id="0" name=""/>
        <dsp:cNvSpPr/>
      </dsp:nvSpPr>
      <dsp:spPr>
        <a:xfrm>
          <a:off x="2368653" y="357705"/>
          <a:ext cx="1889475" cy="377895"/>
        </a:xfrm>
        <a:prstGeom prst="rect">
          <a:avLst/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Road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368653" y="357705"/>
        <a:ext cx="1889475" cy="377895"/>
      </dsp:txXfrm>
    </dsp:sp>
    <dsp:sp modelId="{3607CFF2-8C0F-424E-8C66-68933221E0D2}">
      <dsp:nvSpPr>
        <dsp:cNvPr id="0" name=""/>
        <dsp:cNvSpPr/>
      </dsp:nvSpPr>
      <dsp:spPr>
        <a:xfrm>
          <a:off x="4735756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A3481-4B94-4C72-9B06-DD91AD88BD7B}">
      <dsp:nvSpPr>
        <dsp:cNvPr id="0" name=""/>
        <dsp:cNvSpPr/>
      </dsp:nvSpPr>
      <dsp:spPr>
        <a:xfrm>
          <a:off x="4830230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B4A93-EAB9-4F18-BA3A-E422F6DD109F}">
      <dsp:nvSpPr>
        <dsp:cNvPr id="0" name=""/>
        <dsp:cNvSpPr/>
      </dsp:nvSpPr>
      <dsp:spPr>
        <a:xfrm>
          <a:off x="4830230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SBM</a:t>
          </a:r>
          <a:endParaRPr lang="en-US" sz="30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Rural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830230" y="2379444"/>
        <a:ext cx="1788766" cy="1757212"/>
      </dsp:txXfrm>
    </dsp:sp>
    <dsp:sp modelId="{6B061053-B112-4FC7-BDC8-2B944B7A6479}">
      <dsp:nvSpPr>
        <dsp:cNvPr id="0" name=""/>
        <dsp:cNvSpPr/>
      </dsp:nvSpPr>
      <dsp:spPr>
        <a:xfrm>
          <a:off x="4735756" y="357705"/>
          <a:ext cx="1889475" cy="377895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Water &amp; Sanitation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4735756" y="357705"/>
        <a:ext cx="1889475" cy="377895"/>
      </dsp:txXfrm>
    </dsp:sp>
    <dsp:sp modelId="{A74C4111-DFC3-4C36-8E19-D58F94AB1D92}">
      <dsp:nvSpPr>
        <dsp:cNvPr id="0" name=""/>
        <dsp:cNvSpPr/>
      </dsp:nvSpPr>
      <dsp:spPr>
        <a:xfrm>
          <a:off x="7102859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E325-9EDE-4157-A585-48E29192097E}">
      <dsp:nvSpPr>
        <dsp:cNvPr id="0" name=""/>
        <dsp:cNvSpPr/>
      </dsp:nvSpPr>
      <dsp:spPr>
        <a:xfrm>
          <a:off x="7197333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D6D0-E9EA-4760-A7F2-9A44834E0298}">
      <dsp:nvSpPr>
        <dsp:cNvPr id="0" name=""/>
        <dsp:cNvSpPr/>
      </dsp:nvSpPr>
      <dsp:spPr>
        <a:xfrm>
          <a:off x="7197333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IAY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GRAM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7197333" y="2379444"/>
        <a:ext cx="1788766" cy="1757212"/>
      </dsp:txXfrm>
    </dsp:sp>
    <dsp:sp modelId="{03C09FEE-104A-427E-A81B-9061CD6B1C54}">
      <dsp:nvSpPr>
        <dsp:cNvPr id="0" name=""/>
        <dsp:cNvSpPr/>
      </dsp:nvSpPr>
      <dsp:spPr>
        <a:xfrm>
          <a:off x="7102859" y="357705"/>
          <a:ext cx="1889475" cy="377895"/>
        </a:xfrm>
        <a:prstGeom prst="rect">
          <a:avLst/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Housing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7102859" y="357705"/>
        <a:ext cx="1889475" cy="377895"/>
      </dsp:txXfrm>
    </dsp:sp>
    <dsp:sp modelId="{357481C1-04C9-4472-9F9A-5DE55EF29E22}">
      <dsp:nvSpPr>
        <dsp:cNvPr id="0" name=""/>
        <dsp:cNvSpPr/>
      </dsp:nvSpPr>
      <dsp:spPr>
        <a:xfrm>
          <a:off x="9469962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FFB28-026F-410A-9873-0E3DF430EED9}">
      <dsp:nvSpPr>
        <dsp:cNvPr id="0" name=""/>
        <dsp:cNvSpPr/>
      </dsp:nvSpPr>
      <dsp:spPr>
        <a:xfrm>
          <a:off x="9564436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F621-2181-4FD2-A797-5BF8BDF2D64F}">
      <dsp:nvSpPr>
        <dsp:cNvPr id="0" name=""/>
        <dsp:cNvSpPr/>
      </dsp:nvSpPr>
      <dsp:spPr>
        <a:xfrm>
          <a:off x="9564436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sngStrike" kern="1200" dirty="0" smtClean="0">
              <a:latin typeface="Franklin Gothic Medium Cond" panose="020B0606030402020204" pitchFamily="34" charset="0"/>
            </a:rPr>
            <a:t>BRGF, RGPSA</a:t>
          </a:r>
          <a:endParaRPr lang="en-US" sz="2300" strike="sngStrike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solidFill>
                <a:schemeClr val="tx1"/>
              </a:solidFill>
              <a:latin typeface="Franklin Gothic Medium Cond" panose="020B0606030402020204" pitchFamily="34" charset="0"/>
            </a:rPr>
            <a:t>Adarsh</a:t>
          </a:r>
          <a:r>
            <a:rPr lang="en-US" sz="23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 Gram</a:t>
          </a:r>
          <a:endParaRPr lang="en-US" sz="23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solidFill>
                <a:schemeClr val="tx1"/>
              </a:solidFill>
              <a:latin typeface="Franklin Gothic Medium Cond" panose="020B0606030402020204" pitchFamily="34" charset="0"/>
            </a:rPr>
            <a:t>Rurban</a:t>
          </a:r>
          <a:endParaRPr lang="en-US" sz="23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</dsp:txBody>
      <dsp:txXfrm>
        <a:off x="9564436" y="2379444"/>
        <a:ext cx="1788766" cy="1757212"/>
      </dsp:txXfrm>
    </dsp:sp>
    <dsp:sp modelId="{4400AC22-B635-49FD-9A86-2EA5B7D4D356}">
      <dsp:nvSpPr>
        <dsp:cNvPr id="0" name=""/>
        <dsp:cNvSpPr/>
      </dsp:nvSpPr>
      <dsp:spPr>
        <a:xfrm>
          <a:off x="9469962" y="357705"/>
          <a:ext cx="1889475" cy="377895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Macro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9469962" y="357705"/>
        <a:ext cx="1889475" cy="37789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65638-78B3-440C-A641-6A5BD3968301}">
      <dsp:nvSpPr>
        <dsp:cNvPr id="0" name=""/>
        <dsp:cNvSpPr/>
      </dsp:nvSpPr>
      <dsp:spPr>
        <a:xfrm>
          <a:off x="5260" y="850541"/>
          <a:ext cx="3027258" cy="356148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B292C-122E-4265-90CB-0ABD493816AF}">
      <dsp:nvSpPr>
        <dsp:cNvPr id="0" name=""/>
        <dsp:cNvSpPr/>
      </dsp:nvSpPr>
      <dsp:spPr>
        <a:xfrm>
          <a:off x="633989" y="993000"/>
          <a:ext cx="1769801" cy="231496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3A55E-2439-4963-847A-A2B0DB7622A6}">
      <dsp:nvSpPr>
        <dsp:cNvPr id="0" name=""/>
        <dsp:cNvSpPr/>
      </dsp:nvSpPr>
      <dsp:spPr>
        <a:xfrm>
          <a:off x="156623" y="3307962"/>
          <a:ext cx="2724532" cy="96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Pt. Madan Mohan Malviya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156623" y="3307962"/>
        <a:ext cx="2724532" cy="961599"/>
      </dsp:txXfrm>
    </dsp:sp>
    <dsp:sp modelId="{ADD2B00F-922A-4F16-9CDF-3255F12F4F76}">
      <dsp:nvSpPr>
        <dsp:cNvPr id="0" name=""/>
        <dsp:cNvSpPr/>
      </dsp:nvSpPr>
      <dsp:spPr>
        <a:xfrm>
          <a:off x="3744170" y="850541"/>
          <a:ext cx="3027258" cy="356148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080FC-6D03-4C49-999D-4EEC28D0DB2A}">
      <dsp:nvSpPr>
        <dsp:cNvPr id="0" name=""/>
        <dsp:cNvSpPr/>
      </dsp:nvSpPr>
      <dsp:spPr>
        <a:xfrm>
          <a:off x="4410456" y="993000"/>
          <a:ext cx="1694686" cy="231496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8262C-56E6-4ADC-A341-7D70A070B4DE}">
      <dsp:nvSpPr>
        <dsp:cNvPr id="0" name=""/>
        <dsp:cNvSpPr/>
      </dsp:nvSpPr>
      <dsp:spPr>
        <a:xfrm>
          <a:off x="3895533" y="3307962"/>
          <a:ext cx="2724532" cy="96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Dr. </a:t>
          </a:r>
          <a:r>
            <a:rPr lang="en-US" sz="2800" kern="1200" dirty="0" err="1" smtClean="0">
              <a:latin typeface="Franklin Gothic Medium Cond" panose="020B0606030402020204" pitchFamily="34" charset="0"/>
            </a:rPr>
            <a:t>Shyama</a:t>
          </a:r>
          <a:r>
            <a:rPr lang="en-US" sz="2800" kern="1200" dirty="0" smtClean="0">
              <a:latin typeface="Franklin Gothic Medium Cond" panose="020B0606030402020204" pitchFamily="34" charset="0"/>
            </a:rPr>
            <a:t> Prasad </a:t>
          </a:r>
          <a:r>
            <a:rPr lang="en-US" sz="2800" kern="1200" dirty="0" err="1" smtClean="0">
              <a:latin typeface="Franklin Gothic Medium Cond" panose="020B0606030402020204" pitchFamily="34" charset="0"/>
            </a:rPr>
            <a:t>Mukhrjee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3895533" y="3307962"/>
        <a:ext cx="2724532" cy="961599"/>
      </dsp:txXfrm>
    </dsp:sp>
    <dsp:sp modelId="{9DC22433-4553-4BE7-9E0F-11B3FD6086E4}">
      <dsp:nvSpPr>
        <dsp:cNvPr id="0" name=""/>
        <dsp:cNvSpPr/>
      </dsp:nvSpPr>
      <dsp:spPr>
        <a:xfrm>
          <a:off x="7483080" y="850541"/>
          <a:ext cx="3027258" cy="356148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A38FA-06B3-4877-9368-485E1A71CB2C}">
      <dsp:nvSpPr>
        <dsp:cNvPr id="0" name=""/>
        <dsp:cNvSpPr/>
      </dsp:nvSpPr>
      <dsp:spPr>
        <a:xfrm>
          <a:off x="8086348" y="993000"/>
          <a:ext cx="1820723" cy="231496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C3728-526A-44B2-90F1-6A882B4929E3}">
      <dsp:nvSpPr>
        <dsp:cNvPr id="0" name=""/>
        <dsp:cNvSpPr/>
      </dsp:nvSpPr>
      <dsp:spPr>
        <a:xfrm>
          <a:off x="7634443" y="3307962"/>
          <a:ext cx="2724532" cy="96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Pt. Din Dayal Upadhyaya</a:t>
          </a: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7634443" y="3307962"/>
        <a:ext cx="2724532" cy="96159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65638-78B3-440C-A641-6A5BD3968301}">
      <dsp:nvSpPr>
        <dsp:cNvPr id="0" name=""/>
        <dsp:cNvSpPr/>
      </dsp:nvSpPr>
      <dsp:spPr>
        <a:xfrm>
          <a:off x="5835" y="925615"/>
          <a:ext cx="3222024" cy="37906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B292C-122E-4265-90CB-0ABD493816AF}">
      <dsp:nvSpPr>
        <dsp:cNvPr id="0" name=""/>
        <dsp:cNvSpPr/>
      </dsp:nvSpPr>
      <dsp:spPr>
        <a:xfrm>
          <a:off x="675014" y="1077240"/>
          <a:ext cx="1883666" cy="24639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3A55E-2439-4963-847A-A2B0DB7622A6}">
      <dsp:nvSpPr>
        <dsp:cNvPr id="0" name=""/>
        <dsp:cNvSpPr/>
      </dsp:nvSpPr>
      <dsp:spPr>
        <a:xfrm>
          <a:off x="166936" y="3541141"/>
          <a:ext cx="2899821" cy="102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Pt. Madan Mohan Malviya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166936" y="3541141"/>
        <a:ext cx="2899821" cy="1023466"/>
      </dsp:txXfrm>
    </dsp:sp>
    <dsp:sp modelId="{ADD2B00F-922A-4F16-9CDF-3255F12F4F76}">
      <dsp:nvSpPr>
        <dsp:cNvPr id="0" name=""/>
        <dsp:cNvSpPr/>
      </dsp:nvSpPr>
      <dsp:spPr>
        <a:xfrm>
          <a:off x="3979019" y="925615"/>
          <a:ext cx="3222024" cy="37906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080FC-6D03-4C49-999D-4EEC28D0DB2A}">
      <dsp:nvSpPr>
        <dsp:cNvPr id="0" name=""/>
        <dsp:cNvSpPr/>
      </dsp:nvSpPr>
      <dsp:spPr>
        <a:xfrm>
          <a:off x="4688172" y="1077240"/>
          <a:ext cx="1803718" cy="246390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8262C-56E6-4ADC-A341-7D70A070B4DE}">
      <dsp:nvSpPr>
        <dsp:cNvPr id="0" name=""/>
        <dsp:cNvSpPr/>
      </dsp:nvSpPr>
      <dsp:spPr>
        <a:xfrm>
          <a:off x="4140121" y="3541141"/>
          <a:ext cx="2899821" cy="102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Dr.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Shyama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Prasad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Mukhrjee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140121" y="3541141"/>
        <a:ext cx="2899821" cy="1023466"/>
      </dsp:txXfrm>
    </dsp:sp>
    <dsp:sp modelId="{9DC22433-4553-4BE7-9E0F-11B3FD6086E4}">
      <dsp:nvSpPr>
        <dsp:cNvPr id="0" name=""/>
        <dsp:cNvSpPr/>
      </dsp:nvSpPr>
      <dsp:spPr>
        <a:xfrm>
          <a:off x="7952204" y="925615"/>
          <a:ext cx="3222024" cy="3790616"/>
        </a:xfrm>
        <a:prstGeom prst="rect">
          <a:avLst/>
        </a:prstGeom>
        <a:solidFill>
          <a:schemeClr val="accent2">
            <a:alpha val="4000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A38FA-06B3-4877-9368-485E1A71CB2C}">
      <dsp:nvSpPr>
        <dsp:cNvPr id="0" name=""/>
        <dsp:cNvSpPr/>
      </dsp:nvSpPr>
      <dsp:spPr>
        <a:xfrm>
          <a:off x="8594284" y="1077240"/>
          <a:ext cx="1937863" cy="24639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C3728-526A-44B2-90F1-6A882B4929E3}">
      <dsp:nvSpPr>
        <dsp:cNvPr id="0" name=""/>
        <dsp:cNvSpPr/>
      </dsp:nvSpPr>
      <dsp:spPr>
        <a:xfrm>
          <a:off x="8113305" y="3541141"/>
          <a:ext cx="2899821" cy="102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Pt. Din Dayal Upadhyaya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8113305" y="3541141"/>
        <a:ext cx="2899821" cy="10234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202AE-7BDB-4AF5-9EA1-4BEA9F6C2ECE}">
      <dsp:nvSpPr>
        <dsp:cNvPr id="0" name=""/>
        <dsp:cNvSpPr/>
      </dsp:nvSpPr>
      <dsp:spPr>
        <a:xfrm>
          <a:off x="5262" y="0"/>
          <a:ext cx="5062686" cy="526256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Component</a:t>
          </a:r>
          <a:endParaRPr lang="en-US" sz="6500" kern="1200" dirty="0" smtClean="0">
            <a:latin typeface="Franklin Gothic Medium Cond" panose="020B0606030402020204" pitchFamily="34" charset="0"/>
          </a:endParaRPr>
        </a:p>
      </dsp:txBody>
      <dsp:txXfrm>
        <a:off x="5262" y="0"/>
        <a:ext cx="5062686" cy="1578768"/>
      </dsp:txXfrm>
    </dsp:sp>
    <dsp:sp modelId="{B7764355-3B79-46A4-A066-761FD8DA1DD2}">
      <dsp:nvSpPr>
        <dsp:cNvPr id="0" name=""/>
        <dsp:cNvSpPr/>
      </dsp:nvSpPr>
      <dsp:spPr>
        <a:xfrm>
          <a:off x="511531" y="1579218"/>
          <a:ext cx="4050149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0" tIns="110490" rIns="147320" bIns="11049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>
              <a:latin typeface="Franklin Gothic Medium Cond" panose="020B0606030402020204" pitchFamily="34" charset="0"/>
            </a:rPr>
            <a:t>Union</a:t>
          </a:r>
          <a:endParaRPr lang="en-US" sz="5800" kern="1200" dirty="0">
            <a:latin typeface="Franklin Gothic Medium Cond" panose="020B0606030402020204" pitchFamily="34" charset="0"/>
          </a:endParaRPr>
        </a:p>
      </dsp:txBody>
      <dsp:txXfrm>
        <a:off x="541812" y="1609499"/>
        <a:ext cx="3989587" cy="973320"/>
      </dsp:txXfrm>
    </dsp:sp>
    <dsp:sp modelId="{B4E0EEC5-4750-48F0-8ACF-16418929BA4A}">
      <dsp:nvSpPr>
        <dsp:cNvPr id="0" name=""/>
        <dsp:cNvSpPr/>
      </dsp:nvSpPr>
      <dsp:spPr>
        <a:xfrm>
          <a:off x="511531" y="2772160"/>
          <a:ext cx="4050149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0" tIns="110490" rIns="147320" bIns="11049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>
              <a:latin typeface="Franklin Gothic Medium Cond" panose="020B0606030402020204" pitchFamily="34" charset="0"/>
            </a:rPr>
            <a:t>State | Co.</a:t>
          </a:r>
          <a:endParaRPr lang="en-US" sz="5800" kern="1200" dirty="0">
            <a:latin typeface="Franklin Gothic Medium Cond" panose="020B0606030402020204" pitchFamily="34" charset="0"/>
          </a:endParaRPr>
        </a:p>
      </dsp:txBody>
      <dsp:txXfrm>
        <a:off x="541812" y="2802441"/>
        <a:ext cx="3989587" cy="973320"/>
      </dsp:txXfrm>
    </dsp:sp>
    <dsp:sp modelId="{EEA40925-767B-43DC-ABB8-4BE574F6D357}">
      <dsp:nvSpPr>
        <dsp:cNvPr id="0" name=""/>
        <dsp:cNvSpPr/>
      </dsp:nvSpPr>
      <dsp:spPr>
        <a:xfrm>
          <a:off x="511531" y="3965102"/>
          <a:ext cx="4050149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0" tIns="110490" rIns="147320" bIns="11049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>
              <a:latin typeface="Franklin Gothic Medium Cond" panose="020B0606030402020204" pitchFamily="34" charset="0"/>
            </a:rPr>
            <a:t>Loan</a:t>
          </a:r>
          <a:endParaRPr lang="en-US" sz="5800" kern="1200" dirty="0">
            <a:latin typeface="Franklin Gothic Medium Cond" panose="020B0606030402020204" pitchFamily="34" charset="0"/>
          </a:endParaRPr>
        </a:p>
      </dsp:txBody>
      <dsp:txXfrm>
        <a:off x="541812" y="3995383"/>
        <a:ext cx="3989587" cy="973320"/>
      </dsp:txXfrm>
    </dsp:sp>
    <dsp:sp modelId="{37DEBCEB-9B35-4E48-B6F3-AC24ED3729BE}">
      <dsp:nvSpPr>
        <dsp:cNvPr id="0" name=""/>
        <dsp:cNvSpPr/>
      </dsp:nvSpPr>
      <dsp:spPr>
        <a:xfrm>
          <a:off x="5447650" y="0"/>
          <a:ext cx="5062686" cy="526256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>
              <a:latin typeface="Franklin Gothic Medium Cond" panose="020B0606030402020204" pitchFamily="34" charset="0"/>
            </a:rPr>
            <a:t>Sp.Cat</a:t>
          </a:r>
          <a:r>
            <a:rPr lang="en-US" sz="6500" kern="1200" dirty="0" smtClean="0">
              <a:latin typeface="Franklin Gothic Medium Cond" panose="020B0606030402020204" pitchFamily="34" charset="0"/>
            </a:rPr>
            <a:t>. States</a:t>
          </a:r>
          <a:endParaRPr lang="en-US" sz="6500" kern="1200" dirty="0">
            <a:latin typeface="Franklin Gothic Medium Cond" panose="020B0606030402020204" pitchFamily="34" charset="0"/>
          </a:endParaRPr>
        </a:p>
      </dsp:txBody>
      <dsp:txXfrm>
        <a:off x="5447650" y="0"/>
        <a:ext cx="5062686" cy="1578768"/>
      </dsp:txXfrm>
    </dsp:sp>
    <dsp:sp modelId="{C58762E2-AE7B-4C46-8F8C-92231EA61400}">
      <dsp:nvSpPr>
        <dsp:cNvPr id="0" name=""/>
        <dsp:cNvSpPr/>
      </dsp:nvSpPr>
      <dsp:spPr>
        <a:xfrm>
          <a:off x="5953919" y="1579218"/>
          <a:ext cx="4050149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0" tIns="110490" rIns="147320" bIns="11049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>
              <a:latin typeface="Franklin Gothic Medium Cond" panose="020B0606030402020204" pitchFamily="34" charset="0"/>
            </a:rPr>
            <a:t>85</a:t>
          </a:r>
          <a:endParaRPr lang="en-US" sz="5800" kern="1200" dirty="0">
            <a:latin typeface="Franklin Gothic Medium Cond" panose="020B0606030402020204" pitchFamily="34" charset="0"/>
          </a:endParaRPr>
        </a:p>
      </dsp:txBody>
      <dsp:txXfrm>
        <a:off x="5984200" y="1609499"/>
        <a:ext cx="3989587" cy="973320"/>
      </dsp:txXfrm>
    </dsp:sp>
    <dsp:sp modelId="{00DD7A7E-3317-41CD-932D-061BB539377F}">
      <dsp:nvSpPr>
        <dsp:cNvPr id="0" name=""/>
        <dsp:cNvSpPr/>
      </dsp:nvSpPr>
      <dsp:spPr>
        <a:xfrm>
          <a:off x="5953919" y="2772160"/>
          <a:ext cx="4050149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0" tIns="110490" rIns="147320" bIns="11049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>
              <a:latin typeface="Franklin Gothic Medium Cond" panose="020B0606030402020204" pitchFamily="34" charset="0"/>
            </a:rPr>
            <a:t>5</a:t>
          </a:r>
          <a:endParaRPr lang="en-US" sz="5800" kern="1200" dirty="0">
            <a:latin typeface="Franklin Gothic Medium Cond" panose="020B0606030402020204" pitchFamily="34" charset="0"/>
          </a:endParaRPr>
        </a:p>
      </dsp:txBody>
      <dsp:txXfrm>
        <a:off x="5984200" y="2802441"/>
        <a:ext cx="3989587" cy="973320"/>
      </dsp:txXfrm>
    </dsp:sp>
    <dsp:sp modelId="{67C8A1E3-76F9-4307-B607-EB0EC4BB4210}">
      <dsp:nvSpPr>
        <dsp:cNvPr id="0" name=""/>
        <dsp:cNvSpPr/>
      </dsp:nvSpPr>
      <dsp:spPr>
        <a:xfrm>
          <a:off x="5953919" y="3965102"/>
          <a:ext cx="4050149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0" tIns="110490" rIns="147320" bIns="11049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>
              <a:latin typeface="Franklin Gothic Medium Cond" panose="020B0606030402020204" pitchFamily="34" charset="0"/>
            </a:rPr>
            <a:t>10</a:t>
          </a:r>
          <a:endParaRPr lang="en-US" sz="5800" kern="1200" dirty="0">
            <a:latin typeface="Franklin Gothic Medium Cond" panose="020B0606030402020204" pitchFamily="34" charset="0"/>
          </a:endParaRPr>
        </a:p>
      </dsp:txBody>
      <dsp:txXfrm>
        <a:off x="5984200" y="3995383"/>
        <a:ext cx="3989587" cy="973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202AE-7BDB-4AF5-9EA1-4BEA9F6C2ECE}">
      <dsp:nvSpPr>
        <dsp:cNvPr id="0" name=""/>
        <dsp:cNvSpPr/>
      </dsp:nvSpPr>
      <dsp:spPr>
        <a:xfrm>
          <a:off x="1283" y="0"/>
          <a:ext cx="3337470" cy="526256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latin typeface="Franklin Gothic Medium Cond" panose="020B0606030402020204" pitchFamily="34" charset="0"/>
            </a:rPr>
            <a:t>Component</a:t>
          </a:r>
          <a:endParaRPr lang="en-US" sz="4700" kern="1200" dirty="0" smtClean="0">
            <a:latin typeface="Franklin Gothic Medium Cond" panose="020B0606030402020204" pitchFamily="34" charset="0"/>
          </a:endParaRPr>
        </a:p>
      </dsp:txBody>
      <dsp:txXfrm>
        <a:off x="1283" y="0"/>
        <a:ext cx="3337470" cy="1578768"/>
      </dsp:txXfrm>
    </dsp:sp>
    <dsp:sp modelId="{B7764355-3B79-46A4-A066-761FD8DA1DD2}">
      <dsp:nvSpPr>
        <dsp:cNvPr id="0" name=""/>
        <dsp:cNvSpPr/>
      </dsp:nvSpPr>
      <dsp:spPr>
        <a:xfrm>
          <a:off x="335030" y="1579218"/>
          <a:ext cx="2669976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Union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365311" y="1609499"/>
        <a:ext cx="2609414" cy="973320"/>
      </dsp:txXfrm>
    </dsp:sp>
    <dsp:sp modelId="{B4E0EEC5-4750-48F0-8ACF-16418929BA4A}">
      <dsp:nvSpPr>
        <dsp:cNvPr id="0" name=""/>
        <dsp:cNvSpPr/>
      </dsp:nvSpPr>
      <dsp:spPr>
        <a:xfrm>
          <a:off x="335030" y="2772160"/>
          <a:ext cx="2669976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State | Co.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365311" y="2802441"/>
        <a:ext cx="2609414" cy="973320"/>
      </dsp:txXfrm>
    </dsp:sp>
    <dsp:sp modelId="{EEA40925-767B-43DC-ABB8-4BE574F6D357}">
      <dsp:nvSpPr>
        <dsp:cNvPr id="0" name=""/>
        <dsp:cNvSpPr/>
      </dsp:nvSpPr>
      <dsp:spPr>
        <a:xfrm>
          <a:off x="335030" y="3965102"/>
          <a:ext cx="2669976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Loan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365311" y="3995383"/>
        <a:ext cx="2609414" cy="973320"/>
      </dsp:txXfrm>
    </dsp:sp>
    <dsp:sp modelId="{249AA4FE-DC8C-4EE5-9958-B7C8DF328CDC}">
      <dsp:nvSpPr>
        <dsp:cNvPr id="0" name=""/>
        <dsp:cNvSpPr/>
      </dsp:nvSpPr>
      <dsp:spPr>
        <a:xfrm>
          <a:off x="3589064" y="0"/>
          <a:ext cx="3337470" cy="526256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latin typeface="Franklin Gothic Medium Cond" panose="020B0606030402020204" pitchFamily="34" charset="0"/>
            </a:rPr>
            <a:t>Normal </a:t>
          </a:r>
          <a:r>
            <a:rPr lang="en-US" sz="4700" kern="1200" dirty="0" smtClean="0">
              <a:latin typeface="Franklin Gothic Medium Cond" panose="020B0606030402020204" pitchFamily="34" charset="0"/>
            </a:rPr>
            <a:t>states</a:t>
          </a:r>
          <a:endParaRPr lang="en-US" sz="4700" kern="1200" dirty="0">
            <a:latin typeface="Franklin Gothic Medium Cond" panose="020B0606030402020204" pitchFamily="34" charset="0"/>
          </a:endParaRPr>
        </a:p>
      </dsp:txBody>
      <dsp:txXfrm>
        <a:off x="3589064" y="0"/>
        <a:ext cx="3337470" cy="1578768"/>
      </dsp:txXfrm>
    </dsp:sp>
    <dsp:sp modelId="{522D0935-CE0C-42BE-8133-CA3E55D842A9}">
      <dsp:nvSpPr>
        <dsp:cNvPr id="0" name=""/>
        <dsp:cNvSpPr/>
      </dsp:nvSpPr>
      <dsp:spPr>
        <a:xfrm>
          <a:off x="3922811" y="1579218"/>
          <a:ext cx="2669976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60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3953092" y="1609499"/>
        <a:ext cx="2609414" cy="973320"/>
      </dsp:txXfrm>
    </dsp:sp>
    <dsp:sp modelId="{D4344B2D-E276-4D15-8862-752E4212E673}">
      <dsp:nvSpPr>
        <dsp:cNvPr id="0" name=""/>
        <dsp:cNvSpPr/>
      </dsp:nvSpPr>
      <dsp:spPr>
        <a:xfrm>
          <a:off x="3922811" y="2772160"/>
          <a:ext cx="2669976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10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3953092" y="2802441"/>
        <a:ext cx="2609414" cy="973320"/>
      </dsp:txXfrm>
    </dsp:sp>
    <dsp:sp modelId="{930FFA7E-7196-4B25-B794-3BC9B6D2CCD3}">
      <dsp:nvSpPr>
        <dsp:cNvPr id="0" name=""/>
        <dsp:cNvSpPr/>
      </dsp:nvSpPr>
      <dsp:spPr>
        <a:xfrm>
          <a:off x="3922811" y="3965102"/>
          <a:ext cx="2669976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30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3953092" y="3995383"/>
        <a:ext cx="2609414" cy="973320"/>
      </dsp:txXfrm>
    </dsp:sp>
    <dsp:sp modelId="{37DEBCEB-9B35-4E48-B6F3-AC24ED3729BE}">
      <dsp:nvSpPr>
        <dsp:cNvPr id="0" name=""/>
        <dsp:cNvSpPr/>
      </dsp:nvSpPr>
      <dsp:spPr>
        <a:xfrm>
          <a:off x="7176845" y="0"/>
          <a:ext cx="3337470" cy="526256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err="1" smtClean="0">
              <a:latin typeface="Franklin Gothic Medium Cond" panose="020B0606030402020204" pitchFamily="34" charset="0"/>
            </a:rPr>
            <a:t>Sp.Cat</a:t>
          </a:r>
          <a:r>
            <a:rPr lang="en-US" sz="4700" kern="1200" dirty="0" smtClean="0">
              <a:latin typeface="Franklin Gothic Medium Cond" panose="020B0606030402020204" pitchFamily="34" charset="0"/>
            </a:rPr>
            <a:t>. States</a:t>
          </a:r>
          <a:endParaRPr lang="en-US" sz="4700" kern="1200" dirty="0">
            <a:latin typeface="Franklin Gothic Medium Cond" panose="020B0606030402020204" pitchFamily="34" charset="0"/>
          </a:endParaRPr>
        </a:p>
      </dsp:txBody>
      <dsp:txXfrm>
        <a:off x="7176845" y="0"/>
        <a:ext cx="3337470" cy="1578768"/>
      </dsp:txXfrm>
    </dsp:sp>
    <dsp:sp modelId="{C58762E2-AE7B-4C46-8F8C-92231EA61400}">
      <dsp:nvSpPr>
        <dsp:cNvPr id="0" name=""/>
        <dsp:cNvSpPr/>
      </dsp:nvSpPr>
      <dsp:spPr>
        <a:xfrm>
          <a:off x="7510592" y="1579218"/>
          <a:ext cx="2669976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85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7540873" y="1609499"/>
        <a:ext cx="2609414" cy="973320"/>
      </dsp:txXfrm>
    </dsp:sp>
    <dsp:sp modelId="{00DD7A7E-3317-41CD-932D-061BB539377F}">
      <dsp:nvSpPr>
        <dsp:cNvPr id="0" name=""/>
        <dsp:cNvSpPr/>
      </dsp:nvSpPr>
      <dsp:spPr>
        <a:xfrm>
          <a:off x="7510592" y="2772160"/>
          <a:ext cx="2669976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5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7540873" y="2802441"/>
        <a:ext cx="2609414" cy="973320"/>
      </dsp:txXfrm>
    </dsp:sp>
    <dsp:sp modelId="{67C8A1E3-76F9-4307-B607-EB0EC4BB4210}">
      <dsp:nvSpPr>
        <dsp:cNvPr id="0" name=""/>
        <dsp:cNvSpPr/>
      </dsp:nvSpPr>
      <dsp:spPr>
        <a:xfrm>
          <a:off x="7510592" y="3965102"/>
          <a:ext cx="2669976" cy="1033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atin typeface="Franklin Gothic Medium Cond" panose="020B0606030402020204" pitchFamily="34" charset="0"/>
            </a:rPr>
            <a:t>10</a:t>
          </a:r>
          <a:endParaRPr lang="en-US" sz="4500" kern="1200" dirty="0">
            <a:latin typeface="Franklin Gothic Medium Cond" panose="020B0606030402020204" pitchFamily="34" charset="0"/>
          </a:endParaRPr>
        </a:p>
      </dsp:txBody>
      <dsp:txXfrm>
        <a:off x="7540873" y="3995383"/>
        <a:ext cx="2609414" cy="973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B589B-52BF-417A-B8A7-4847FE43443F}">
      <dsp:nvSpPr>
        <dsp:cNvPr id="0" name=""/>
        <dsp:cNvSpPr/>
      </dsp:nvSpPr>
      <dsp:spPr>
        <a:xfrm>
          <a:off x="1550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3FFBD-0569-4248-A4A2-B5C9AC142FC7}">
      <dsp:nvSpPr>
        <dsp:cNvPr id="0" name=""/>
        <dsp:cNvSpPr/>
      </dsp:nvSpPr>
      <dsp:spPr>
        <a:xfrm>
          <a:off x="96024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D87A8-FD84-4BA9-838B-414F8284DD34}">
      <dsp:nvSpPr>
        <dsp:cNvPr id="0" name=""/>
        <dsp:cNvSpPr/>
      </dsp:nvSpPr>
      <dsp:spPr>
        <a:xfrm>
          <a:off x="96024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DD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Gramin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Vidhyuti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96024" y="2379444"/>
        <a:ext cx="1788766" cy="1757212"/>
      </dsp:txXfrm>
    </dsp:sp>
    <dsp:sp modelId="{4DE325D4-8008-43F7-A520-80E0BAEBF6AA}">
      <dsp:nvSpPr>
        <dsp:cNvPr id="0" name=""/>
        <dsp:cNvSpPr/>
      </dsp:nvSpPr>
      <dsp:spPr>
        <a:xfrm>
          <a:off x="1550" y="357705"/>
          <a:ext cx="1889475" cy="3778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Electricity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1550" y="357705"/>
        <a:ext cx="1889475" cy="377895"/>
      </dsp:txXfrm>
    </dsp:sp>
    <dsp:sp modelId="{9DD5306A-7346-4C31-875B-B3E98FF7D345}">
      <dsp:nvSpPr>
        <dsp:cNvPr id="0" name=""/>
        <dsp:cNvSpPr/>
      </dsp:nvSpPr>
      <dsp:spPr>
        <a:xfrm>
          <a:off x="2368653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BDD7-E35E-4886-BD1D-5E49ADEDB349}">
      <dsp:nvSpPr>
        <dsp:cNvPr id="0" name=""/>
        <dsp:cNvSpPr/>
      </dsp:nvSpPr>
      <dsp:spPr>
        <a:xfrm>
          <a:off x="2463127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233F-01D4-475B-801D-EAF970CB910D}">
      <dsp:nvSpPr>
        <dsp:cNvPr id="0" name=""/>
        <dsp:cNvSpPr/>
      </dsp:nvSpPr>
      <dsp:spPr>
        <a:xfrm>
          <a:off x="2463127" y="2379444"/>
          <a:ext cx="1788766" cy="1757212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PMGSY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2463127" y="2379444"/>
        <a:ext cx="1788766" cy="1757212"/>
      </dsp:txXfrm>
    </dsp:sp>
    <dsp:sp modelId="{6C8EAF86-CA9E-495A-A913-093B164324BE}">
      <dsp:nvSpPr>
        <dsp:cNvPr id="0" name=""/>
        <dsp:cNvSpPr/>
      </dsp:nvSpPr>
      <dsp:spPr>
        <a:xfrm>
          <a:off x="2368653" y="357705"/>
          <a:ext cx="1889475" cy="377895"/>
        </a:xfrm>
        <a:prstGeom prst="rect">
          <a:avLst/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Road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368653" y="357705"/>
        <a:ext cx="1889475" cy="377895"/>
      </dsp:txXfrm>
    </dsp:sp>
    <dsp:sp modelId="{3607CFF2-8C0F-424E-8C66-68933221E0D2}">
      <dsp:nvSpPr>
        <dsp:cNvPr id="0" name=""/>
        <dsp:cNvSpPr/>
      </dsp:nvSpPr>
      <dsp:spPr>
        <a:xfrm>
          <a:off x="4735756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A3481-4B94-4C72-9B06-DD91AD88BD7B}">
      <dsp:nvSpPr>
        <dsp:cNvPr id="0" name=""/>
        <dsp:cNvSpPr/>
      </dsp:nvSpPr>
      <dsp:spPr>
        <a:xfrm>
          <a:off x="4830230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B4A93-EAB9-4F18-BA3A-E422F6DD109F}">
      <dsp:nvSpPr>
        <dsp:cNvPr id="0" name=""/>
        <dsp:cNvSpPr/>
      </dsp:nvSpPr>
      <dsp:spPr>
        <a:xfrm>
          <a:off x="4830230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SBM</a:t>
          </a:r>
          <a:endParaRPr lang="en-US" sz="30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Rural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830230" y="2379444"/>
        <a:ext cx="1788766" cy="1757212"/>
      </dsp:txXfrm>
    </dsp:sp>
    <dsp:sp modelId="{6B061053-B112-4FC7-BDC8-2B944B7A6479}">
      <dsp:nvSpPr>
        <dsp:cNvPr id="0" name=""/>
        <dsp:cNvSpPr/>
      </dsp:nvSpPr>
      <dsp:spPr>
        <a:xfrm>
          <a:off x="4735756" y="357705"/>
          <a:ext cx="1889475" cy="377895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Water &amp; Sanitation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4735756" y="357705"/>
        <a:ext cx="1889475" cy="377895"/>
      </dsp:txXfrm>
    </dsp:sp>
    <dsp:sp modelId="{A74C4111-DFC3-4C36-8E19-D58F94AB1D92}">
      <dsp:nvSpPr>
        <dsp:cNvPr id="0" name=""/>
        <dsp:cNvSpPr/>
      </dsp:nvSpPr>
      <dsp:spPr>
        <a:xfrm>
          <a:off x="7102859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E325-9EDE-4157-A585-48E29192097E}">
      <dsp:nvSpPr>
        <dsp:cNvPr id="0" name=""/>
        <dsp:cNvSpPr/>
      </dsp:nvSpPr>
      <dsp:spPr>
        <a:xfrm>
          <a:off x="7197333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D6D0-E9EA-4760-A7F2-9A44834E0298}">
      <dsp:nvSpPr>
        <dsp:cNvPr id="0" name=""/>
        <dsp:cNvSpPr/>
      </dsp:nvSpPr>
      <dsp:spPr>
        <a:xfrm>
          <a:off x="7197333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IAY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GRAM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7197333" y="2379444"/>
        <a:ext cx="1788766" cy="1757212"/>
      </dsp:txXfrm>
    </dsp:sp>
    <dsp:sp modelId="{03C09FEE-104A-427E-A81B-9061CD6B1C54}">
      <dsp:nvSpPr>
        <dsp:cNvPr id="0" name=""/>
        <dsp:cNvSpPr/>
      </dsp:nvSpPr>
      <dsp:spPr>
        <a:xfrm>
          <a:off x="7102859" y="357705"/>
          <a:ext cx="1889475" cy="377895"/>
        </a:xfrm>
        <a:prstGeom prst="rect">
          <a:avLst/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Housing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7102859" y="357705"/>
        <a:ext cx="1889475" cy="377895"/>
      </dsp:txXfrm>
    </dsp:sp>
    <dsp:sp modelId="{357481C1-04C9-4472-9F9A-5DE55EF29E22}">
      <dsp:nvSpPr>
        <dsp:cNvPr id="0" name=""/>
        <dsp:cNvSpPr/>
      </dsp:nvSpPr>
      <dsp:spPr>
        <a:xfrm>
          <a:off x="9469962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FFB28-026F-410A-9873-0E3DF430EED9}">
      <dsp:nvSpPr>
        <dsp:cNvPr id="0" name=""/>
        <dsp:cNvSpPr/>
      </dsp:nvSpPr>
      <dsp:spPr>
        <a:xfrm>
          <a:off x="9564436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F621-2181-4FD2-A797-5BF8BDF2D64F}">
      <dsp:nvSpPr>
        <dsp:cNvPr id="0" name=""/>
        <dsp:cNvSpPr/>
      </dsp:nvSpPr>
      <dsp:spPr>
        <a:xfrm>
          <a:off x="9564436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sngStrike" kern="1200" dirty="0" smtClean="0">
              <a:latin typeface="Franklin Gothic Medium Cond" panose="020B0606030402020204" pitchFamily="34" charset="0"/>
            </a:rPr>
            <a:t>BRGF, RGPSA</a:t>
          </a:r>
          <a:endParaRPr lang="en-US" sz="2300" strike="sngStrike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Adarsh</a:t>
          </a:r>
          <a:r>
            <a:rPr lang="en-US" sz="2300" kern="1200" dirty="0" smtClean="0">
              <a:latin typeface="Franklin Gothic Medium Cond" panose="020B0606030402020204" pitchFamily="34" charset="0"/>
            </a:rPr>
            <a:t> Gram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Rurban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9564436" y="2379444"/>
        <a:ext cx="1788766" cy="1757212"/>
      </dsp:txXfrm>
    </dsp:sp>
    <dsp:sp modelId="{4400AC22-B635-49FD-9A86-2EA5B7D4D356}">
      <dsp:nvSpPr>
        <dsp:cNvPr id="0" name=""/>
        <dsp:cNvSpPr/>
      </dsp:nvSpPr>
      <dsp:spPr>
        <a:xfrm>
          <a:off x="9469962" y="357705"/>
          <a:ext cx="1889475" cy="377895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Macro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9469962" y="357705"/>
        <a:ext cx="1889475" cy="3778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B589B-52BF-417A-B8A7-4847FE43443F}">
      <dsp:nvSpPr>
        <dsp:cNvPr id="0" name=""/>
        <dsp:cNvSpPr/>
      </dsp:nvSpPr>
      <dsp:spPr>
        <a:xfrm>
          <a:off x="1550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3FFBD-0569-4248-A4A2-B5C9AC142FC7}">
      <dsp:nvSpPr>
        <dsp:cNvPr id="0" name=""/>
        <dsp:cNvSpPr/>
      </dsp:nvSpPr>
      <dsp:spPr>
        <a:xfrm>
          <a:off x="96024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D87A8-FD84-4BA9-838B-414F8284DD34}">
      <dsp:nvSpPr>
        <dsp:cNvPr id="0" name=""/>
        <dsp:cNvSpPr/>
      </dsp:nvSpPr>
      <dsp:spPr>
        <a:xfrm>
          <a:off x="96024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DD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Gramin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</a:t>
          </a:r>
          <a:r>
            <a:rPr lang="en-US" sz="3000" kern="1200" dirty="0" err="1" smtClean="0">
              <a:latin typeface="Franklin Gothic Medium Cond" panose="020B0606030402020204" pitchFamily="34" charset="0"/>
            </a:rPr>
            <a:t>Vidhyuti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96024" y="2379444"/>
        <a:ext cx="1788766" cy="1757212"/>
      </dsp:txXfrm>
    </dsp:sp>
    <dsp:sp modelId="{4DE325D4-8008-43F7-A520-80E0BAEBF6AA}">
      <dsp:nvSpPr>
        <dsp:cNvPr id="0" name=""/>
        <dsp:cNvSpPr/>
      </dsp:nvSpPr>
      <dsp:spPr>
        <a:xfrm>
          <a:off x="1550" y="357705"/>
          <a:ext cx="1889475" cy="3778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Electricity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1550" y="357705"/>
        <a:ext cx="1889475" cy="377895"/>
      </dsp:txXfrm>
    </dsp:sp>
    <dsp:sp modelId="{9DD5306A-7346-4C31-875B-B3E98FF7D345}">
      <dsp:nvSpPr>
        <dsp:cNvPr id="0" name=""/>
        <dsp:cNvSpPr/>
      </dsp:nvSpPr>
      <dsp:spPr>
        <a:xfrm>
          <a:off x="2368653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BDD7-E35E-4886-BD1D-5E49ADEDB349}">
      <dsp:nvSpPr>
        <dsp:cNvPr id="0" name=""/>
        <dsp:cNvSpPr/>
      </dsp:nvSpPr>
      <dsp:spPr>
        <a:xfrm>
          <a:off x="2463127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6233F-01D4-475B-801D-EAF970CB910D}">
      <dsp:nvSpPr>
        <dsp:cNvPr id="0" name=""/>
        <dsp:cNvSpPr/>
      </dsp:nvSpPr>
      <dsp:spPr>
        <a:xfrm>
          <a:off x="2463127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PMGSY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2463127" y="2379444"/>
        <a:ext cx="1788766" cy="1757212"/>
      </dsp:txXfrm>
    </dsp:sp>
    <dsp:sp modelId="{6C8EAF86-CA9E-495A-A913-093B164324BE}">
      <dsp:nvSpPr>
        <dsp:cNvPr id="0" name=""/>
        <dsp:cNvSpPr/>
      </dsp:nvSpPr>
      <dsp:spPr>
        <a:xfrm>
          <a:off x="2368653" y="357705"/>
          <a:ext cx="1889475" cy="377895"/>
        </a:xfrm>
        <a:prstGeom prst="rect">
          <a:avLst/>
        </a:prstGeom>
        <a:solidFill>
          <a:schemeClr val="accent3">
            <a:hueOff val="-1395243"/>
            <a:satOff val="-7643"/>
            <a:lumOff val="2353"/>
            <a:alphaOff val="0"/>
          </a:schemeClr>
        </a:solidFill>
        <a:ln w="25400" cap="flat" cmpd="sng" algn="ctr">
          <a:solidFill>
            <a:schemeClr val="accent3">
              <a:hueOff val="-1395243"/>
              <a:satOff val="-7643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Road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368653" y="357705"/>
        <a:ext cx="1889475" cy="377895"/>
      </dsp:txXfrm>
    </dsp:sp>
    <dsp:sp modelId="{3607CFF2-8C0F-424E-8C66-68933221E0D2}">
      <dsp:nvSpPr>
        <dsp:cNvPr id="0" name=""/>
        <dsp:cNvSpPr/>
      </dsp:nvSpPr>
      <dsp:spPr>
        <a:xfrm>
          <a:off x="4735756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A3481-4B94-4C72-9B06-DD91AD88BD7B}">
      <dsp:nvSpPr>
        <dsp:cNvPr id="0" name=""/>
        <dsp:cNvSpPr/>
      </dsp:nvSpPr>
      <dsp:spPr>
        <a:xfrm>
          <a:off x="4830230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B4A93-EAB9-4F18-BA3A-E422F6DD109F}">
      <dsp:nvSpPr>
        <dsp:cNvPr id="0" name=""/>
        <dsp:cNvSpPr/>
      </dsp:nvSpPr>
      <dsp:spPr>
        <a:xfrm>
          <a:off x="4830230" y="2379444"/>
          <a:ext cx="1788766" cy="1757212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SBM</a:t>
          </a:r>
          <a:endParaRPr lang="en-US" sz="30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Rural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830230" y="2379444"/>
        <a:ext cx="1788766" cy="1757212"/>
      </dsp:txXfrm>
    </dsp:sp>
    <dsp:sp modelId="{6B061053-B112-4FC7-BDC8-2B944B7A6479}">
      <dsp:nvSpPr>
        <dsp:cNvPr id="0" name=""/>
        <dsp:cNvSpPr/>
      </dsp:nvSpPr>
      <dsp:spPr>
        <a:xfrm>
          <a:off x="4735756" y="357705"/>
          <a:ext cx="1889475" cy="377895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254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Water &amp; Sanitation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4735756" y="357705"/>
        <a:ext cx="1889475" cy="377895"/>
      </dsp:txXfrm>
    </dsp:sp>
    <dsp:sp modelId="{A74C4111-DFC3-4C36-8E19-D58F94AB1D92}">
      <dsp:nvSpPr>
        <dsp:cNvPr id="0" name=""/>
        <dsp:cNvSpPr/>
      </dsp:nvSpPr>
      <dsp:spPr>
        <a:xfrm>
          <a:off x="7102859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E325-9EDE-4157-A585-48E29192097E}">
      <dsp:nvSpPr>
        <dsp:cNvPr id="0" name=""/>
        <dsp:cNvSpPr/>
      </dsp:nvSpPr>
      <dsp:spPr>
        <a:xfrm>
          <a:off x="7197333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7D6D0-E9EA-4760-A7F2-9A44834E0298}">
      <dsp:nvSpPr>
        <dsp:cNvPr id="0" name=""/>
        <dsp:cNvSpPr/>
      </dsp:nvSpPr>
      <dsp:spPr>
        <a:xfrm>
          <a:off x="7197333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IAY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latin typeface="Franklin Gothic Medium Cond" panose="020B0606030402020204" pitchFamily="34" charset="0"/>
            </a:rPr>
            <a:t>GRAM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7197333" y="2379444"/>
        <a:ext cx="1788766" cy="1757212"/>
      </dsp:txXfrm>
    </dsp:sp>
    <dsp:sp modelId="{03C09FEE-104A-427E-A81B-9061CD6B1C54}">
      <dsp:nvSpPr>
        <dsp:cNvPr id="0" name=""/>
        <dsp:cNvSpPr/>
      </dsp:nvSpPr>
      <dsp:spPr>
        <a:xfrm>
          <a:off x="7102859" y="357705"/>
          <a:ext cx="1889475" cy="377895"/>
        </a:xfrm>
        <a:prstGeom prst="rect">
          <a:avLst/>
        </a:prstGeom>
        <a:solidFill>
          <a:schemeClr val="accent3">
            <a:hueOff val="-4185729"/>
            <a:satOff val="-22928"/>
            <a:lumOff val="7059"/>
            <a:alphaOff val="0"/>
          </a:schemeClr>
        </a:solidFill>
        <a:ln w="25400" cap="flat" cmpd="sng" algn="ctr">
          <a:solidFill>
            <a:schemeClr val="accent3">
              <a:hueOff val="-4185729"/>
              <a:satOff val="-22928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Housing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7102859" y="357705"/>
        <a:ext cx="1889475" cy="377895"/>
      </dsp:txXfrm>
    </dsp:sp>
    <dsp:sp modelId="{357481C1-04C9-4472-9F9A-5DE55EF29E22}">
      <dsp:nvSpPr>
        <dsp:cNvPr id="0" name=""/>
        <dsp:cNvSpPr/>
      </dsp:nvSpPr>
      <dsp:spPr>
        <a:xfrm>
          <a:off x="9469962" y="735600"/>
          <a:ext cx="0" cy="340105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FFB28-026F-410A-9873-0E3DF430EED9}">
      <dsp:nvSpPr>
        <dsp:cNvPr id="0" name=""/>
        <dsp:cNvSpPr/>
      </dsp:nvSpPr>
      <dsp:spPr>
        <a:xfrm>
          <a:off x="9564436" y="848969"/>
          <a:ext cx="1788766" cy="153047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F621-2181-4FD2-A797-5BF8BDF2D64F}">
      <dsp:nvSpPr>
        <dsp:cNvPr id="0" name=""/>
        <dsp:cNvSpPr/>
      </dsp:nvSpPr>
      <dsp:spPr>
        <a:xfrm>
          <a:off x="9564436" y="2379444"/>
          <a:ext cx="1788766" cy="1757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sngStrike" kern="1200" dirty="0" smtClean="0">
              <a:latin typeface="Franklin Gothic Medium Cond" panose="020B0606030402020204" pitchFamily="34" charset="0"/>
            </a:rPr>
            <a:t>BRGF, RGPSA</a:t>
          </a:r>
          <a:endParaRPr lang="en-US" sz="2300" strike="sngStrike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Adarsh</a:t>
          </a:r>
          <a:r>
            <a:rPr lang="en-US" sz="2300" kern="1200" dirty="0" smtClean="0">
              <a:latin typeface="Franklin Gothic Medium Cond" panose="020B0606030402020204" pitchFamily="34" charset="0"/>
            </a:rPr>
            <a:t> Gram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>
              <a:latin typeface="Franklin Gothic Medium Cond" panose="020B0606030402020204" pitchFamily="34" charset="0"/>
            </a:rPr>
            <a:t>Rurban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9564436" y="2379444"/>
        <a:ext cx="1788766" cy="1757212"/>
      </dsp:txXfrm>
    </dsp:sp>
    <dsp:sp modelId="{4400AC22-B635-49FD-9A86-2EA5B7D4D356}">
      <dsp:nvSpPr>
        <dsp:cNvPr id="0" name=""/>
        <dsp:cNvSpPr/>
      </dsp:nvSpPr>
      <dsp:spPr>
        <a:xfrm>
          <a:off x="9469962" y="357705"/>
          <a:ext cx="1889475" cy="377895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Macro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9469962" y="357705"/>
        <a:ext cx="1889475" cy="3778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B9B8A-F991-445F-BC76-F710015E8E4E}">
      <dsp:nvSpPr>
        <dsp:cNvPr id="0" name=""/>
        <dsp:cNvSpPr/>
      </dsp:nvSpPr>
      <dsp:spPr>
        <a:xfrm>
          <a:off x="41" y="47239"/>
          <a:ext cx="3970936" cy="118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Irrigation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>
        <a:off x="41" y="47239"/>
        <a:ext cx="3970936" cy="1180800"/>
      </dsp:txXfrm>
    </dsp:sp>
    <dsp:sp modelId="{8063837F-8202-4919-8B8A-3E7066DB6A0A}">
      <dsp:nvSpPr>
        <dsp:cNvPr id="0" name=""/>
        <dsp:cNvSpPr/>
      </dsp:nvSpPr>
      <dsp:spPr>
        <a:xfrm>
          <a:off x="41" y="1228040"/>
          <a:ext cx="3970936" cy="461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Pradhan </a:t>
          </a:r>
          <a:r>
            <a:rPr lang="en-US" sz="4100" kern="1200" dirty="0" err="1" smtClean="0">
              <a:latin typeface="Franklin Gothic Medium Cond" panose="020B0606030402020204" pitchFamily="34" charset="0"/>
            </a:rPr>
            <a:t>Mantri</a:t>
          </a:r>
          <a:r>
            <a:rPr lang="en-US" sz="4100" kern="1200" dirty="0" smtClean="0">
              <a:latin typeface="Franklin Gothic Medium Cond" panose="020B0606030402020204" pitchFamily="34" charset="0"/>
            </a:rPr>
            <a:t> </a:t>
          </a:r>
          <a:r>
            <a:rPr lang="en-US" sz="4100" kern="1200" dirty="0" err="1" smtClean="0">
              <a:latin typeface="Franklin Gothic Medium Cond" panose="020B0606030402020204" pitchFamily="34" charset="0"/>
            </a:rPr>
            <a:t>Krishi</a:t>
          </a:r>
          <a:r>
            <a:rPr lang="en-US" sz="4100" kern="1200" dirty="0" smtClean="0">
              <a:latin typeface="Franklin Gothic Medium Cond" panose="020B0606030402020204" pitchFamily="34" charset="0"/>
            </a:rPr>
            <a:t> </a:t>
          </a:r>
          <a:r>
            <a:rPr lang="en-US" sz="4100" kern="1200" dirty="0" err="1" smtClean="0">
              <a:latin typeface="Franklin Gothic Medium Cond" panose="020B0606030402020204" pitchFamily="34" charset="0"/>
            </a:rPr>
            <a:t>Sinchai</a:t>
          </a:r>
          <a:r>
            <a:rPr lang="en-US" sz="4100" kern="1200" dirty="0" smtClean="0">
              <a:latin typeface="Franklin Gothic Medium Cond" panose="020B0606030402020204" pitchFamily="34" charset="0"/>
            </a:rPr>
            <a:t> Yojana &gt;5k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Gram </a:t>
          </a:r>
          <a:r>
            <a:rPr lang="en-US" sz="4100" kern="1200" dirty="0" err="1" smtClean="0">
              <a:latin typeface="Franklin Gothic Medium Cond" panose="020B0606030402020204" pitchFamily="34" charset="0"/>
            </a:rPr>
            <a:t>Sinchai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Micro irrigation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err="1" smtClean="0">
              <a:latin typeface="Franklin Gothic Medium Cond" panose="020B0606030402020204" pitchFamily="34" charset="0"/>
            </a:rPr>
            <a:t>Neeranchal</a:t>
          </a:r>
          <a:r>
            <a:rPr lang="en-US" sz="4100" kern="1200" dirty="0" smtClean="0">
              <a:latin typeface="Franklin Gothic Medium Cond" panose="020B0606030402020204" pitchFamily="34" charset="0"/>
            </a:rPr>
            <a:t> Watershed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>
        <a:off x="41" y="1228040"/>
        <a:ext cx="3970936" cy="4614345"/>
      </dsp:txXfrm>
    </dsp:sp>
    <dsp:sp modelId="{F4EADA30-64BE-4AF7-B326-C538C966850B}">
      <dsp:nvSpPr>
        <dsp:cNvPr id="0" name=""/>
        <dsp:cNvSpPr/>
      </dsp:nvSpPr>
      <dsp:spPr>
        <a:xfrm>
          <a:off x="4526909" y="47239"/>
          <a:ext cx="3970936" cy="118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Franklin Gothic Medium Cond" panose="020B0606030402020204" pitchFamily="34" charset="0"/>
            </a:rPr>
            <a:t>Drinking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>
        <a:off x="4526909" y="47239"/>
        <a:ext cx="3970936" cy="1180800"/>
      </dsp:txXfrm>
    </dsp:sp>
    <dsp:sp modelId="{44DEE0A5-4F31-4E40-84B7-6D1EB028503C}">
      <dsp:nvSpPr>
        <dsp:cNvPr id="0" name=""/>
        <dsp:cNvSpPr/>
      </dsp:nvSpPr>
      <dsp:spPr>
        <a:xfrm>
          <a:off x="4526909" y="1228040"/>
          <a:ext cx="3970936" cy="461434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Swatch Bharat Sanitation 3500 Cr.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National Rural drinking water program (for States) 2500 cr.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>
        <a:off x="4526909" y="1228040"/>
        <a:ext cx="3970936" cy="46143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74A15-40F1-4256-B81E-11074DDCFAAD}">
      <dsp:nvSpPr>
        <dsp:cNvPr id="0" name=""/>
        <dsp:cNvSpPr/>
      </dsp:nvSpPr>
      <dsp:spPr>
        <a:xfrm>
          <a:off x="0" y="0"/>
          <a:ext cx="10515600" cy="2505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Rural areas</a:t>
          </a:r>
          <a:endParaRPr lang="en-US" sz="6500" kern="1200" dirty="0">
            <a:latin typeface="Franklin Gothic Medium Cond" panose="020B0606030402020204" pitchFamily="34" charset="0"/>
          </a:endParaRP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100" kern="1200" dirty="0" smtClean="0">
              <a:latin typeface="Franklin Gothic Medium Cond" panose="020B0606030402020204" pitchFamily="34" charset="0"/>
            </a:rPr>
            <a:t>Drinking water and sanitation</a:t>
          </a:r>
          <a:endParaRPr lang="en-US" sz="5100" kern="1200" dirty="0">
            <a:latin typeface="Franklin Gothic Medium Cond" panose="020B0606030402020204" pitchFamily="34" charset="0"/>
          </a:endParaRPr>
        </a:p>
      </dsp:txBody>
      <dsp:txXfrm>
        <a:off x="2353657" y="0"/>
        <a:ext cx="8161942" cy="2505370"/>
      </dsp:txXfrm>
    </dsp:sp>
    <dsp:sp modelId="{98F1F656-407F-4960-BADC-C4C79C4B82D4}">
      <dsp:nvSpPr>
        <dsp:cNvPr id="0" name=""/>
        <dsp:cNvSpPr/>
      </dsp:nvSpPr>
      <dsp:spPr>
        <a:xfrm>
          <a:off x="250537" y="250537"/>
          <a:ext cx="2103120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20DDA-B4D8-4DBE-A354-A72076072B0F}">
      <dsp:nvSpPr>
        <dsp:cNvPr id="0" name=""/>
        <dsp:cNvSpPr/>
      </dsp:nvSpPr>
      <dsp:spPr>
        <a:xfrm>
          <a:off x="0" y="2755907"/>
          <a:ext cx="10515600" cy="2505370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Franklin Gothic Medium Cond" panose="020B0606030402020204" pitchFamily="34" charset="0"/>
            </a:rPr>
            <a:t>Urban areas</a:t>
          </a:r>
          <a:endParaRPr lang="en-US" sz="6500" kern="1200" dirty="0">
            <a:latin typeface="Franklin Gothic Medium Cond" panose="020B0606030402020204" pitchFamily="34" charset="0"/>
          </a:endParaRP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100" kern="1200" dirty="0" smtClean="0">
              <a:latin typeface="Franklin Gothic Medium Cond" panose="020B0606030402020204" pitchFamily="34" charset="0"/>
            </a:rPr>
            <a:t>Urban development</a:t>
          </a:r>
          <a:endParaRPr lang="en-US" sz="5100" kern="1200" dirty="0">
            <a:latin typeface="Franklin Gothic Medium Cond" panose="020B0606030402020204" pitchFamily="34" charset="0"/>
          </a:endParaRPr>
        </a:p>
      </dsp:txBody>
      <dsp:txXfrm>
        <a:off x="2353657" y="2755907"/>
        <a:ext cx="8161942" cy="2505370"/>
      </dsp:txXfrm>
    </dsp:sp>
    <dsp:sp modelId="{FA38649A-1704-4DAD-AC7D-A0A2DDFE1DC3}">
      <dsp:nvSpPr>
        <dsp:cNvPr id="0" name=""/>
        <dsp:cNvSpPr/>
      </dsp:nvSpPr>
      <dsp:spPr>
        <a:xfrm>
          <a:off x="250537" y="3006444"/>
          <a:ext cx="2103120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9A0D9-E5AC-4EA3-B132-B0599F1ED504}">
      <dsp:nvSpPr>
        <dsp:cNvPr id="0" name=""/>
        <dsp:cNvSpPr/>
      </dsp:nvSpPr>
      <dsp:spPr>
        <a:xfrm>
          <a:off x="0" y="0"/>
          <a:ext cx="10515600" cy="2505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err="1" smtClean="0">
              <a:latin typeface="Franklin Gothic Demi Cond" panose="020B0706030402020204" pitchFamily="34" charset="0"/>
            </a:rPr>
            <a:t>Greemin</a:t>
          </a:r>
          <a:r>
            <a:rPr lang="en-US" sz="4300" kern="1200" dirty="0" smtClean="0">
              <a:latin typeface="Franklin Gothic Demi Cond" panose="020B0706030402020204" pitchFamily="34" charset="0"/>
            </a:rPr>
            <a:t> Kaushalya</a:t>
          </a:r>
          <a:endParaRPr lang="en-US" sz="43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Demi Cond" panose="020B0706030402020204" pitchFamily="34" charset="0"/>
            </a:rPr>
            <a:t>Ministry of Rural Development</a:t>
          </a:r>
          <a:endParaRPr lang="en-US" sz="34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Demi Cond" panose="020B0706030402020204" pitchFamily="34" charset="0"/>
            </a:rPr>
            <a:t>Train 10 lakh in 3 years, PH attention, </a:t>
          </a:r>
          <a:r>
            <a:rPr lang="en-US" sz="3400" kern="1200" dirty="0" err="1" smtClean="0">
              <a:latin typeface="Franklin Gothic Demi Cond" panose="020B0706030402020204" pitchFamily="34" charset="0"/>
            </a:rPr>
            <a:t>Intl.Syllabus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2353657" y="0"/>
        <a:ext cx="8161942" cy="2505370"/>
      </dsp:txXfrm>
    </dsp:sp>
    <dsp:sp modelId="{F921E7BF-247E-48F7-845D-23BDBD4FE466}">
      <dsp:nvSpPr>
        <dsp:cNvPr id="0" name=""/>
        <dsp:cNvSpPr/>
      </dsp:nvSpPr>
      <dsp:spPr>
        <a:xfrm>
          <a:off x="490271" y="250537"/>
          <a:ext cx="1623650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A2A2A59-BD7E-4EB4-96EC-F9E7C296902E}">
      <dsp:nvSpPr>
        <dsp:cNvPr id="0" name=""/>
        <dsp:cNvSpPr/>
      </dsp:nvSpPr>
      <dsp:spPr>
        <a:xfrm>
          <a:off x="0" y="2755907"/>
          <a:ext cx="10515600" cy="2505370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Franklin Gothic Demi Cond" panose="020B0706030402020204" pitchFamily="34" charset="0"/>
            </a:rPr>
            <a:t>Urban</a:t>
          </a:r>
          <a:endParaRPr lang="en-US" sz="43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Demi Cond" panose="020B0706030402020204" pitchFamily="34" charset="0"/>
            </a:rPr>
            <a:t>Min. Housing &amp; Urban Poverty Alleviation </a:t>
          </a:r>
          <a:endParaRPr lang="en-US" sz="3400" kern="1200" dirty="0">
            <a:latin typeface="Franklin Gothic Demi Cond" panose="020B0706030402020204" pitchFamily="34" charset="0"/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latin typeface="Franklin Gothic Demi Cond" panose="020B0706030402020204" pitchFamily="34" charset="0"/>
            </a:rPr>
            <a:t>Train 5 lakh each year, setup SHG, Cheap Loans, Vendor Training</a:t>
          </a:r>
          <a:endParaRPr lang="en-US" sz="3400" kern="1200" dirty="0">
            <a:latin typeface="Franklin Gothic Demi Cond" panose="020B0706030402020204" pitchFamily="34" charset="0"/>
          </a:endParaRPr>
        </a:p>
      </dsp:txBody>
      <dsp:txXfrm>
        <a:off x="2353657" y="2755907"/>
        <a:ext cx="8161942" cy="2505370"/>
      </dsp:txXfrm>
    </dsp:sp>
    <dsp:sp modelId="{F10B3AB5-F1F6-413D-8D3E-C52B1996EF5D}">
      <dsp:nvSpPr>
        <dsp:cNvPr id="0" name=""/>
        <dsp:cNvSpPr/>
      </dsp:nvSpPr>
      <dsp:spPr>
        <a:xfrm>
          <a:off x="162468" y="3006444"/>
          <a:ext cx="2279256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A7279-582B-43A4-BECC-C6FFC112C0CB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8B57D-C245-4FD2-8988-1A1905EA6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 funds</a:t>
            </a:r>
            <a:r>
              <a:rPr lang="en-US" baseline="0" dirty="0" smtClean="0"/>
              <a:t> for Panchayat </a:t>
            </a:r>
            <a:r>
              <a:rPr lang="en-US" baseline="0" dirty="0" err="1" smtClean="0"/>
              <a:t>shasakti</a:t>
            </a:r>
            <a:r>
              <a:rPr lang="en-US" baseline="0" dirty="0" smtClean="0"/>
              <a:t> karan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9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GS1 : urbanization</a:t>
            </a:r>
            <a:r>
              <a:rPr lang="en-US" baseline="0" dirty="0" smtClean="0"/>
              <a:t> and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wards, semi-urban (tier4)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Focus: </a:t>
            </a:r>
            <a:r>
              <a:rPr lang="en-US" dirty="0" err="1" smtClean="0"/>
              <a:t>households,not</a:t>
            </a:r>
            <a:r>
              <a:rPr lang="en-US" dirty="0" smtClean="0"/>
              <a:t> agriculture!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1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Focus: </a:t>
            </a:r>
            <a:r>
              <a:rPr lang="en-US" dirty="0" err="1" smtClean="0"/>
              <a:t>households,not</a:t>
            </a:r>
            <a:r>
              <a:rPr lang="en-US" dirty="0" smtClean="0"/>
              <a:t> agriculture!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4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 got 2 lakh crores under 14</a:t>
            </a:r>
            <a:r>
              <a:rPr lang="en-US" baseline="30000" dirty="0" smtClean="0"/>
              <a:t>th</a:t>
            </a:r>
            <a:r>
              <a:rPr lang="en-US" dirty="0" smtClean="0"/>
              <a:t> FC grant in aid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2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Sanitation plans for city and state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5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Success depends on enthusiasm of MP, Villagers and district administration.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5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Success depends on enthusiasm of MP, Villagers and district administration.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Important for Perishable-milk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5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90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2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29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7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9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9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03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0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87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52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1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1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8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5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421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6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84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76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B5A77-D45D-4422-ADCD-3FD1D3A1B04E}" type="datetimeFigureOut">
              <a:rPr lang="en-US" smtClean="0"/>
              <a:t>28-May-15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9AFC-3772-4F1F-A3B6-80ED1F365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0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hyperlink" Target="http://mrunal.org/2014/10/hrd-din-dayal-antyodaya-yojana-features-benefits.html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37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4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41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41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41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41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www.flipkart.com/gandhi-nehru-tagore-other-eminent-personalities-modern-india-english/p/itme39qrwjhns4je?pid=9788179305195&amp;affid=mrunalrugm" TargetMode="Externa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7" y="58390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6974" t="10623" r="38457"/>
          <a:stretch/>
        </p:blipFill>
        <p:spPr>
          <a:xfrm>
            <a:off x="1810832" y="3398808"/>
            <a:ext cx="2717320" cy="30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7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211205" y="3401445"/>
            <a:ext cx="2430991" cy="21109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FYP: </a:t>
            </a:r>
            <a:r>
              <a:rPr lang="en-US" dirty="0"/>
              <a:t>Rajiv Gandhi </a:t>
            </a:r>
            <a:r>
              <a:rPr lang="en-US" dirty="0" err="1"/>
              <a:t>gramin</a:t>
            </a:r>
            <a:r>
              <a:rPr lang="en-US" dirty="0"/>
              <a:t> </a:t>
            </a:r>
            <a:r>
              <a:rPr lang="en-US" dirty="0" err="1"/>
              <a:t>vidhyutikaran</a:t>
            </a:r>
            <a:r>
              <a:rPr lang="en-US" dirty="0"/>
              <a:t> </a:t>
            </a:r>
            <a:r>
              <a:rPr lang="en-US" dirty="0" err="1" smtClean="0"/>
              <a:t>yojana</a:t>
            </a:r>
            <a:endParaRPr lang="en-US" dirty="0" smtClean="0"/>
          </a:p>
          <a:p>
            <a:pPr fontAlgn="ctr"/>
            <a:r>
              <a:rPr lang="en-US" dirty="0"/>
              <a:t>Budget 2014: DD Gram </a:t>
            </a:r>
            <a:r>
              <a:rPr lang="en-US" dirty="0" smtClean="0"/>
              <a:t>Jyoti subsumed RGGVY</a:t>
            </a:r>
          </a:p>
          <a:p>
            <a:pPr fontAlgn="ctr"/>
            <a:r>
              <a:rPr lang="en-US" dirty="0" smtClean="0"/>
              <a:t>Power ministry =&gt; Rural electrification corporation (REC) ltd. To get 0.5% commission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States/Cos-Not </a:t>
            </a:r>
            <a:r>
              <a:rPr lang="en-US" dirty="0"/>
              <a:t>eligible: vehicles, tools, salaries, IT application, office equipment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u-IN" dirty="0" smtClean="0"/>
              <a:t>D</a:t>
            </a:r>
            <a:r>
              <a:rPr lang="en-US" dirty="0" smtClean="0"/>
              <a:t>in Dayal</a:t>
            </a:r>
            <a:r>
              <a:rPr lang="gu-IN" dirty="0" smtClean="0"/>
              <a:t> G</a:t>
            </a:r>
            <a:r>
              <a:rPr lang="en-US" dirty="0" smtClean="0"/>
              <a:t>r</a:t>
            </a:r>
            <a:r>
              <a:rPr lang="gu-IN" dirty="0" smtClean="0"/>
              <a:t>am Jyoti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gu-IN" dirty="0" smtClean="0"/>
              <a:t>Rural elect.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211205" y="3401445"/>
            <a:ext cx="2430991" cy="2110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New substations and high voltage distribution networks</a:t>
            </a:r>
            <a:r>
              <a:rPr lang="en-US" dirty="0" smtClean="0"/>
              <a:t>.</a:t>
            </a:r>
          </a:p>
          <a:p>
            <a:pPr fontAlgn="ctr"/>
            <a:r>
              <a:rPr lang="en-US" dirty="0"/>
              <a:t>Feeder line = connects substation to consumers/smaller substations.</a:t>
            </a:r>
          </a:p>
          <a:p>
            <a:pPr fontAlgn="ctr"/>
            <a:r>
              <a:rPr lang="en-US" dirty="0" smtClean="0"/>
              <a:t>Separate </a:t>
            </a:r>
            <a:r>
              <a:rPr lang="en-US" dirty="0"/>
              <a:t>feeder lines for agro and non-agro = better load  Management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24/7 </a:t>
            </a:r>
            <a:r>
              <a:rPr lang="en-US" dirty="0"/>
              <a:t>electricity to all households by 2019 using 'metered' connections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</a:t>
            </a:r>
            <a:br>
              <a:rPr lang="en-US" dirty="0" smtClean="0"/>
            </a:br>
            <a:r>
              <a:rPr lang="en-US" dirty="0" smtClean="0"/>
              <a:t>Gram Jyoti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Elec.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211205" y="3401445"/>
            <a:ext cx="2430991" cy="2110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Coordination </a:t>
            </a:r>
            <a:r>
              <a:rPr lang="en-US" dirty="0"/>
              <a:t>with Bharat broadband network ltd. (BBNL) to implement NOFN</a:t>
            </a:r>
          </a:p>
          <a:p>
            <a:pPr fontAlgn="ctr"/>
            <a:r>
              <a:rPr lang="en-US" dirty="0" smtClean="0"/>
              <a:t>Private </a:t>
            </a:r>
            <a:r>
              <a:rPr lang="en-US" dirty="0"/>
              <a:t>companies eligible for $$</a:t>
            </a:r>
          </a:p>
          <a:p>
            <a:pPr fontAlgn="ctr"/>
            <a:endParaRPr lang="en-US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</a:t>
            </a:r>
            <a:br>
              <a:rPr lang="en-US" dirty="0" smtClean="0"/>
            </a:br>
            <a:r>
              <a:rPr lang="en-US" dirty="0" smtClean="0"/>
              <a:t>Gram Jyoti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Elec.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96503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Special cat= J&amp;K, NE, Hill states (HP, </a:t>
            </a:r>
            <a:r>
              <a:rPr lang="en-US" dirty="0" err="1" smtClean="0"/>
              <a:t>UttKH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63958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 released depending on completion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061125"/>
              </p:ext>
            </p:extLst>
          </p:nvPr>
        </p:nvGraphicFramePr>
        <p:xfrm>
          <a:off x="112143" y="914400"/>
          <a:ext cx="11360989" cy="449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State list: roads other than national highways.</a:t>
            </a:r>
          </a:p>
          <a:p>
            <a:r>
              <a:rPr lang="en-US" dirty="0" smtClean="0"/>
              <a:t>2000: Vajpayee Govt. launched</a:t>
            </a:r>
          </a:p>
          <a:p>
            <a:r>
              <a:rPr lang="en-US" dirty="0" smtClean="0"/>
              <a:t>All weather </a:t>
            </a:r>
            <a:r>
              <a:rPr lang="en-US" dirty="0"/>
              <a:t>roads, Upgrade existing roads</a:t>
            </a:r>
          </a:p>
          <a:p>
            <a:r>
              <a:rPr lang="en-US" dirty="0" smtClean="0"/>
              <a:t>Unconnected habitats (Census-2001)</a:t>
            </a:r>
          </a:p>
          <a:p>
            <a:r>
              <a:rPr lang="en-US" dirty="0" smtClean="0"/>
              <a:t>500 person (plains)</a:t>
            </a:r>
          </a:p>
          <a:p>
            <a:r>
              <a:rPr lang="en-US" dirty="0" smtClean="0"/>
              <a:t>250 (tribal </a:t>
            </a:r>
            <a:r>
              <a:rPr lang="en-US" dirty="0" err="1" smtClean="0"/>
              <a:t>sch.V</a:t>
            </a:r>
            <a:r>
              <a:rPr lang="en-US" dirty="0" smtClean="0"/>
              <a:t>, desert, special cat.)</a:t>
            </a:r>
          </a:p>
          <a:p>
            <a:r>
              <a:rPr lang="en-US" dirty="0" smtClean="0"/>
              <a:t>Special cat =J&amp;K, NE, HP, </a:t>
            </a:r>
            <a:r>
              <a:rPr lang="en-US" dirty="0" err="1" smtClean="0"/>
              <a:t>UtKH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Budget 2015: </a:t>
            </a:r>
            <a:r>
              <a:rPr lang="en-US" dirty="0" smtClean="0"/>
              <a:t>&gt;14k crore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PMGSY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</a:t>
            </a:r>
            <a:endParaRPr lang="en-US" dirty="0"/>
          </a:p>
        </p:txBody>
      </p:sp>
      <p:pic>
        <p:nvPicPr>
          <p:cNvPr id="1026" name="Picture 2" descr="http://pmgsy.nic.in/images/logo.gif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33" y="2185416"/>
            <a:ext cx="3072384" cy="30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55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297855"/>
              </p:ext>
            </p:extLst>
          </p:nvPr>
        </p:nvGraphicFramePr>
        <p:xfrm>
          <a:off x="112143" y="914400"/>
          <a:ext cx="11360989" cy="449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43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1.bp.blogspot.com/-79a1OPay9iw/T7_GcAjKZrI/AAAAAAAAFEg/Aws9lKUd6eg/s640/WWWWWWWWWWWWWW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0" y="2119313"/>
            <a:ext cx="28575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2022: 70 lt. water/capita/day</a:t>
            </a:r>
          </a:p>
          <a:p>
            <a:r>
              <a:rPr lang="en-US" dirty="0" smtClean="0"/>
              <a:t>Within household OR</a:t>
            </a:r>
          </a:p>
          <a:p>
            <a:r>
              <a:rPr lang="en-US" dirty="0" smtClean="0"/>
              <a:t>50m  distance</a:t>
            </a:r>
          </a:p>
          <a:p>
            <a:r>
              <a:rPr lang="en-US" dirty="0" smtClean="0"/>
              <a:t>~70% population coverage done</a:t>
            </a:r>
          </a:p>
          <a:p>
            <a:r>
              <a:rPr lang="en-US" dirty="0" smtClean="0"/>
              <a:t>Slippage: groundwater depleted, population rise, passive gram </a:t>
            </a:r>
            <a:r>
              <a:rPr lang="en-US" dirty="0" err="1" smtClean="0"/>
              <a:t>sabha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Drinking</a:t>
            </a:r>
            <a:br>
              <a:rPr lang="en-US" dirty="0" smtClean="0"/>
            </a:br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1.bp.blogspot.com/-79a1OPay9iw/T7_GcAjKZrI/AAAAAAAAFEg/Aws9lKUd6eg/s640/WWWWWWWWWWWWWW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0" y="2119313"/>
            <a:ext cx="28575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124309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</a:t>
            </a:r>
            <a:br>
              <a:rPr lang="en-US" dirty="0" smtClean="0"/>
            </a:br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en-US" dirty="0" smtClean="0"/>
              <a:t>Budget-2015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7" y="28716"/>
            <a:ext cx="6096851" cy="34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7" y="3428521"/>
            <a:ext cx="6096851" cy="3429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0189" y="6141488"/>
            <a:ext cx="7203371" cy="707886"/>
          </a:xfrm>
          <a:prstGeom prst="wedgeRectCallout">
            <a:avLst>
              <a:gd name="adj1" fmla="val 32548"/>
              <a:gd name="adj2" fmla="val -3596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Next time Spectrum,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84718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Swatch Bharat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Rural | Urban both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54050" y="2879430"/>
            <a:ext cx="2545301" cy="315495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1980s: Central rural sanitation program</a:t>
            </a:r>
          </a:p>
          <a:p>
            <a:pPr fontAlgn="ctr"/>
            <a:r>
              <a:rPr lang="en-US" dirty="0"/>
              <a:t>1999: total sanitation campaign</a:t>
            </a:r>
          </a:p>
          <a:p>
            <a:pPr fontAlgn="ctr"/>
            <a:r>
              <a:rPr lang="en-US" dirty="0"/>
              <a:t>2012: Nirmal </a:t>
            </a:r>
            <a:r>
              <a:rPr lang="en-US" dirty="0" err="1"/>
              <a:t>bharat</a:t>
            </a:r>
            <a:r>
              <a:rPr lang="en-US" dirty="0"/>
              <a:t> </a:t>
            </a:r>
            <a:r>
              <a:rPr lang="en-US" dirty="0" err="1"/>
              <a:t>abhiyan</a:t>
            </a:r>
            <a:endParaRPr lang="en-US" dirty="0"/>
          </a:p>
          <a:p>
            <a:pPr fontAlgn="ctr"/>
            <a:r>
              <a:rPr lang="en-US" dirty="0"/>
              <a:t>2nd October 2014-2019: Swatch Bharat mission (Rural + Urban). Gandhi 150th </a:t>
            </a:r>
            <a:r>
              <a:rPr lang="en-US" dirty="0" smtClean="0"/>
              <a:t>anniversary</a:t>
            </a:r>
          </a:p>
          <a:p>
            <a:pPr fontAlgn="ctr"/>
            <a:r>
              <a:rPr lang="en-US" dirty="0"/>
              <a:t>Open defecation…0%</a:t>
            </a:r>
          </a:p>
          <a:p>
            <a:pPr fontAlgn="ctr"/>
            <a:r>
              <a:rPr lang="en-US" dirty="0"/>
              <a:t>Manual scavenging….0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Sanitation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600464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Swatch Bharat: which ministry?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7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51584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Din Dayal Antyodaya Yojana: </a:t>
            </a:r>
            <a:r>
              <a:rPr lang="en-US" dirty="0" smtClean="0">
                <a:hlinkClick r:id="rId7"/>
              </a:rPr>
              <a:t>Detailed Article Link</a:t>
            </a:r>
            <a:endParaRPr lang="en-US" dirty="0"/>
          </a:p>
        </p:txBody>
      </p:sp>
      <p:sp>
        <p:nvSpPr>
          <p:cNvPr id="2" name="Down Arrow Callout 1"/>
          <p:cNvSpPr/>
          <p:nvPr/>
        </p:nvSpPr>
        <p:spPr>
          <a:xfrm rot="278806">
            <a:off x="5592685" y="3694933"/>
            <a:ext cx="4115375" cy="820994"/>
          </a:xfrm>
          <a:prstGeom prst="downArrowCallou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ranklin Gothic Medium Cond" panose="020B0606030402020204" pitchFamily="34" charset="0"/>
              </a:rPr>
              <a:t>Not urban Development ministry</a:t>
            </a:r>
            <a:endParaRPr lang="en-US" sz="2400" dirty="0">
              <a:solidFill>
                <a:srgbClr val="FF0000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4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21E7BF-247E-48F7-845D-23BDBD4FE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F921E7BF-247E-48F7-845D-23BDBD4FE4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D9A0D9-E5AC-4EA3-B132-B0599F1ED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7ED9A0D9-E5AC-4EA3-B132-B0599F1ED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0B3AB5-F1F6-413D-8D3E-C52B1996E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F10B3AB5-F1F6-413D-8D3E-C52B1996E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A2A2A59-BD7E-4EB4-96EC-F9E7C2969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3A2A2A59-BD7E-4EB4-96EC-F9E7C29690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68246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Tourism: Prasad &amp; </a:t>
            </a:r>
            <a:r>
              <a:rPr lang="en-US" dirty="0" err="1" smtClean="0"/>
              <a:t>Hriday</a:t>
            </a:r>
            <a:r>
              <a:rPr lang="en-US" dirty="0" smtClean="0"/>
              <a:t> (L7/P4.pptx)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3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21E7BF-247E-48F7-845D-23BDBD4FE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F921E7BF-247E-48F7-845D-23BDBD4FE4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D9A0D9-E5AC-4EA3-B132-B0599F1ED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7ED9A0D9-E5AC-4EA3-B132-B0599F1ED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7B765C6-FB0A-44B6-B80A-0AC88B2EE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A7B765C6-FB0A-44B6-B80A-0AC88B2EEA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12D987-CA36-47FC-8D7F-BD54D27C19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1D12D987-CA36-47FC-8D7F-BD54D27C19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68303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Swatch Bharat 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5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SBM: organization</a:t>
            </a:r>
            <a:endParaRPr lang="en-US" dirty="0"/>
          </a:p>
        </p:txBody>
      </p:sp>
      <p:graphicFrame>
        <p:nvGraphicFramePr>
          <p:cNvPr id="8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33168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88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493948"/>
            <a:ext cx="3089275" cy="1925916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District SBM Committee with collector, MP, MLA, NGOs</a:t>
            </a:r>
          </a:p>
          <a:p>
            <a:pPr fontAlgn="ctr"/>
            <a:r>
              <a:rPr lang="en-US" dirty="0"/>
              <a:t>Gram Panchayat - utilization of funds, including CSR.</a:t>
            </a:r>
          </a:p>
          <a:p>
            <a:pPr fontAlgn="ctr"/>
            <a:r>
              <a:rPr lang="en-US" dirty="0" err="1" smtClean="0"/>
              <a:t>Swtachhta</a:t>
            </a:r>
            <a:r>
              <a:rPr lang="en-US" dirty="0" smtClean="0"/>
              <a:t> </a:t>
            </a:r>
            <a:r>
              <a:rPr lang="en-US" dirty="0" err="1" smtClean="0"/>
              <a:t>Doot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Areas</a:t>
            </a:r>
            <a:br>
              <a:rPr lang="en-US" dirty="0" smtClean="0"/>
            </a:br>
            <a:r>
              <a:rPr lang="en-US" dirty="0" smtClean="0"/>
              <a:t>Personnel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foot soldiers- ASHA, Anganwadi </a:t>
            </a:r>
            <a:r>
              <a:rPr lang="en-US" dirty="0" smtClean="0"/>
              <a:t>workers, PRI</a:t>
            </a:r>
            <a:r>
              <a:rPr lang="en-US" dirty="0"/>
              <a:t>, water </a:t>
            </a:r>
            <a:r>
              <a:rPr lang="en-US" dirty="0" smtClean="0"/>
              <a:t>linemen, SHG, </a:t>
            </a:r>
            <a:r>
              <a:rPr lang="en-US" dirty="0"/>
              <a:t>NGO etc</a:t>
            </a:r>
            <a:r>
              <a:rPr lang="en-US" dirty="0" smtClean="0"/>
              <a:t>.</a:t>
            </a:r>
          </a:p>
          <a:p>
            <a:pPr fontAlgn="ctr"/>
            <a:r>
              <a:rPr lang="en-US" dirty="0"/>
              <a:t>IEC: information, education, communication. </a:t>
            </a:r>
          </a:p>
          <a:p>
            <a:pPr fontAlgn="ctr"/>
            <a:r>
              <a:rPr lang="en-US" dirty="0" smtClean="0"/>
              <a:t>Triggering-nudging </a:t>
            </a:r>
            <a:r>
              <a:rPr lang="en-US" dirty="0"/>
              <a:t>to behavior change. </a:t>
            </a:r>
            <a:endParaRPr lang="en-US" dirty="0" smtClean="0"/>
          </a:p>
          <a:p>
            <a:pPr fontAlgn="ctr"/>
            <a:r>
              <a:rPr lang="en-US" dirty="0" smtClean="0"/>
              <a:t>Rs.150</a:t>
            </a:r>
            <a:r>
              <a:rPr lang="en-US" dirty="0"/>
              <a:t>/ per family stopped from open defecation</a:t>
            </a:r>
            <a:r>
              <a:rPr lang="en-US" dirty="0" smtClean="0"/>
              <a:t>.</a:t>
            </a:r>
          </a:p>
          <a:p>
            <a:pPr fontAlgn="ctr"/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Areas</a:t>
            </a:r>
            <a:br>
              <a:rPr lang="en-US" dirty="0" smtClean="0"/>
            </a:br>
            <a:r>
              <a:rPr lang="en-US" dirty="0" err="1" smtClean="0"/>
              <a:t>Swatchhta</a:t>
            </a:r>
            <a:r>
              <a:rPr lang="en-US" dirty="0" smtClean="0"/>
              <a:t> </a:t>
            </a:r>
            <a:r>
              <a:rPr lang="en-US" dirty="0" err="1" smtClean="0"/>
              <a:t>Doot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353589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Vigilance Committees</a:t>
            </a:r>
            <a:endParaRPr lang="en-US" dirty="0"/>
          </a:p>
          <a:p>
            <a:pPr fontAlgn="ctr"/>
            <a:r>
              <a:rPr lang="en-US" dirty="0" smtClean="0"/>
              <a:t>MIS</a:t>
            </a:r>
            <a:r>
              <a:rPr lang="en-US" dirty="0"/>
              <a:t>:  Management information system - for physical and financial progress</a:t>
            </a:r>
            <a:r>
              <a:rPr lang="en-US" dirty="0" smtClean="0"/>
              <a:t>.</a:t>
            </a:r>
            <a:endParaRPr lang="en-US" dirty="0"/>
          </a:p>
          <a:p>
            <a:pPr font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</a:t>
            </a:r>
            <a:r>
              <a:rPr lang="en-US" dirty="0" smtClean="0"/>
              <a:t>Areas</a:t>
            </a:r>
            <a:br>
              <a:rPr lang="en-US" dirty="0" smtClean="0"/>
            </a:br>
            <a:r>
              <a:rPr lang="en-US" dirty="0" smtClean="0"/>
              <a:t>accountability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12304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Ch.24 Urban &amp; Rural Development</a:t>
            </a:r>
          </a:p>
          <a:p>
            <a:r>
              <a:rPr lang="en-US" dirty="0" smtClean="0"/>
              <a:t>Pg.719-MNREGA, NRLM</a:t>
            </a:r>
            <a:r>
              <a:rPr lang="en-US" dirty="0"/>
              <a:t> </a:t>
            </a:r>
            <a:r>
              <a:rPr lang="en-US" dirty="0" smtClean="0"/>
              <a:t>(HRD lecture) </a:t>
            </a:r>
            <a:r>
              <a:rPr lang="en-US" strike="sngStrike" dirty="0" smtClean="0"/>
              <a:t>IAY, </a:t>
            </a:r>
            <a:r>
              <a:rPr lang="en-US" strike="sngStrike" dirty="0" smtClean="0"/>
              <a:t>BRGF</a:t>
            </a:r>
          </a:p>
          <a:p>
            <a:r>
              <a:rPr lang="en-US" dirty="0"/>
              <a:t>723 onwards: </a:t>
            </a:r>
            <a:r>
              <a:rPr lang="en-US" strike="sngStrike" dirty="0"/>
              <a:t>Land reforms </a:t>
            </a:r>
            <a:r>
              <a:rPr lang="en-US" dirty="0"/>
              <a:t>– </a:t>
            </a:r>
            <a:r>
              <a:rPr lang="en-US" dirty="0">
                <a:solidFill>
                  <a:srgbClr val="FFC000"/>
                </a:solidFill>
              </a:rPr>
              <a:t>mains lectures</a:t>
            </a:r>
          </a:p>
          <a:p>
            <a:r>
              <a:rPr lang="en-US" dirty="0" smtClean="0"/>
              <a:t>737</a:t>
            </a:r>
            <a:r>
              <a:rPr lang="en-US" dirty="0" smtClean="0"/>
              <a:t>: E-Panchayat</a:t>
            </a:r>
          </a:p>
          <a:p>
            <a:r>
              <a:rPr lang="en-US" dirty="0" smtClean="0"/>
              <a:t>734-740</a:t>
            </a:r>
            <a:r>
              <a:rPr lang="en-US" dirty="0" smtClean="0"/>
              <a:t>: PRI, Gram Sabha, </a:t>
            </a:r>
            <a:r>
              <a:rPr lang="en-US" strike="sngStrike" dirty="0" err="1" smtClean="0"/>
              <a:t>Shashktikaran</a:t>
            </a:r>
            <a:r>
              <a:rPr lang="en-US" dirty="0" smtClean="0"/>
              <a:t>, </a:t>
            </a:r>
            <a:r>
              <a:rPr lang="en-US" strike="sngStrike" dirty="0" smtClean="0"/>
              <a:t>13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FC</a:t>
            </a:r>
            <a:r>
              <a:rPr lang="en-US" dirty="0" smtClean="0"/>
              <a:t>. 14</a:t>
            </a:r>
            <a:r>
              <a:rPr lang="en-US" baseline="30000" dirty="0" smtClean="0"/>
              <a:t>th</a:t>
            </a:r>
            <a:r>
              <a:rPr lang="en-US" dirty="0" smtClean="0"/>
              <a:t> FC (</a:t>
            </a:r>
            <a:r>
              <a:rPr lang="en-US" dirty="0" smtClean="0">
                <a:solidFill>
                  <a:srgbClr val="FFC000"/>
                </a:solidFill>
              </a:rPr>
              <a:t>L4/P3.pptx</a:t>
            </a:r>
            <a:r>
              <a:rPr lang="en-US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16" y="3048000"/>
            <a:ext cx="2332410" cy="35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8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District </a:t>
            </a:r>
            <a:r>
              <a:rPr lang="en-US" dirty="0"/>
              <a:t>level monitoring </a:t>
            </a:r>
            <a:r>
              <a:rPr lang="en-US" dirty="0" smtClean="0"/>
              <a:t>Committee, </a:t>
            </a:r>
            <a:r>
              <a:rPr lang="en-US" dirty="0"/>
              <a:t>area </a:t>
            </a:r>
            <a:r>
              <a:rPr lang="en-US" dirty="0" err="1"/>
              <a:t>sabha</a:t>
            </a:r>
            <a:r>
              <a:rPr lang="en-US" dirty="0"/>
              <a:t>, ward Committee</a:t>
            </a:r>
          </a:p>
          <a:p>
            <a:pPr fontAlgn="ctr"/>
            <a:r>
              <a:rPr lang="en-US" dirty="0" smtClean="0"/>
              <a:t>training </a:t>
            </a:r>
            <a:r>
              <a:rPr lang="en-US" dirty="0"/>
              <a:t>and funding</a:t>
            </a:r>
          </a:p>
          <a:p>
            <a:pPr fontAlgn="ctr"/>
            <a:r>
              <a:rPr lang="en-US" dirty="0"/>
              <a:t>Awareness generation, behavioral changes</a:t>
            </a:r>
            <a:r>
              <a:rPr lang="en-US" dirty="0" smtClean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Areas</a:t>
            </a:r>
            <a:br>
              <a:rPr lang="en-US" dirty="0" smtClean="0"/>
            </a:br>
            <a:r>
              <a:rPr lang="en-US" dirty="0" smtClean="0"/>
              <a:t>Personnel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  <p:pic>
        <p:nvPicPr>
          <p:cNvPr id="10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611" y="3494708"/>
            <a:ext cx="3088178" cy="1924396"/>
          </a:xfrm>
        </p:spPr>
      </p:pic>
    </p:spTree>
    <p:extLst>
      <p:ext uri="{BB962C8B-B14F-4D97-AF65-F5344CB8AC3E}">
        <p14:creationId xmlns:p14="http://schemas.microsoft.com/office/powerpoint/2010/main" val="179139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00127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Swatch Bharat Mission: 0% open defecation 2/10/2019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248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Funding- </a:t>
            </a:r>
            <a:r>
              <a:rPr lang="en-US" dirty="0"/>
              <a:t>75:25 | </a:t>
            </a:r>
            <a:r>
              <a:rPr lang="en-US" dirty="0" smtClean="0"/>
              <a:t>90:10*</a:t>
            </a:r>
            <a:endParaRPr lang="en-US" dirty="0"/>
          </a:p>
          <a:p>
            <a:pPr fontAlgn="ctr"/>
            <a:r>
              <a:rPr lang="en-US" dirty="0" smtClean="0"/>
              <a:t>*Special </a:t>
            </a:r>
            <a:r>
              <a:rPr lang="en-US" dirty="0"/>
              <a:t>category states: J&amp;K, NE, Uttarakhand, Himachal.</a:t>
            </a:r>
          </a:p>
          <a:p>
            <a:pPr fontAlgn="ctr"/>
            <a:r>
              <a:rPr lang="en-US" dirty="0" smtClean="0"/>
              <a:t>15</a:t>
            </a:r>
            <a:r>
              <a:rPr lang="en-US" dirty="0"/>
              <a:t>% of fund for awareness only</a:t>
            </a:r>
          </a:p>
          <a:p>
            <a:pPr lvl="1" fontAlgn="ctr"/>
            <a:r>
              <a:rPr lang="en-US" dirty="0"/>
              <a:t>3% for national media</a:t>
            </a:r>
          </a:p>
          <a:p>
            <a:pPr lvl="1" fontAlgn="ctr"/>
            <a:r>
              <a:rPr lang="en-US" dirty="0"/>
              <a:t>12% to state Government for plays, workshops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</a:t>
            </a:r>
            <a:br>
              <a:rPr lang="en-US" dirty="0" smtClean="0"/>
            </a:br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0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err="1" smtClean="0"/>
              <a:t>Capex</a:t>
            </a:r>
            <a:r>
              <a:rPr lang="en-US" dirty="0" smtClean="0"/>
              <a:t>: </a:t>
            </a:r>
            <a:r>
              <a:rPr lang="en-US" dirty="0"/>
              <a:t>capital </a:t>
            </a:r>
            <a:r>
              <a:rPr lang="en-US" dirty="0" smtClean="0"/>
              <a:t>expenditure</a:t>
            </a:r>
          </a:p>
          <a:p>
            <a:pPr fontAlgn="ctr"/>
            <a:r>
              <a:rPr lang="en-US" dirty="0" err="1" smtClean="0"/>
              <a:t>Opex</a:t>
            </a:r>
            <a:r>
              <a:rPr lang="en-US" dirty="0" smtClean="0"/>
              <a:t>: </a:t>
            </a:r>
            <a:r>
              <a:rPr lang="en-US" dirty="0"/>
              <a:t>operation and </a:t>
            </a:r>
            <a:r>
              <a:rPr lang="en-US" dirty="0" smtClean="0"/>
              <a:t>maintenance</a:t>
            </a:r>
            <a:endParaRPr lang="en-US" dirty="0"/>
          </a:p>
          <a:p>
            <a:pPr fontAlgn="ctr"/>
            <a:r>
              <a:rPr lang="en-US" dirty="0" smtClean="0"/>
              <a:t>CSR: 2</a:t>
            </a:r>
            <a:r>
              <a:rPr lang="en-US" dirty="0"/>
              <a:t>% profit </a:t>
            </a:r>
            <a:r>
              <a:rPr lang="en-US" dirty="0" smtClean="0"/>
              <a:t>-Companies Act</a:t>
            </a:r>
            <a:endParaRPr lang="en-US" dirty="0"/>
          </a:p>
          <a:p>
            <a:pPr fontAlgn="ctr"/>
            <a:r>
              <a:rPr lang="en-US" dirty="0" smtClean="0"/>
              <a:t>Railways: Green Curtain around station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</a:t>
            </a:r>
            <a:br>
              <a:rPr lang="en-US" dirty="0" smtClean="0"/>
            </a:br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06864"/>
              </p:ext>
            </p:extLst>
          </p:nvPr>
        </p:nvGraphicFramePr>
        <p:xfrm>
          <a:off x="838200" y="914400"/>
          <a:ext cx="10515600" cy="5762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Swatch Bharat Mission: 0% open defecation 2/10/2019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79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26216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SBM: Toilet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Bio toilets, Separate toilets @school.</a:t>
            </a:r>
          </a:p>
          <a:p>
            <a:pPr fontAlgn="ctr"/>
            <a:r>
              <a:rPr lang="en-US" dirty="0"/>
              <a:t>BPL/APL: Individual household toilet </a:t>
            </a:r>
            <a:r>
              <a:rPr lang="en-US" dirty="0" err="1"/>
              <a:t>upto</a:t>
            </a:r>
            <a:r>
              <a:rPr lang="en-US" dirty="0"/>
              <a:t> Rs.12k. </a:t>
            </a:r>
            <a:endParaRPr lang="en-US" dirty="0" smtClean="0"/>
          </a:p>
          <a:p>
            <a:pPr fontAlgn="ctr"/>
            <a:r>
              <a:rPr lang="en-US" dirty="0" smtClean="0"/>
              <a:t>First </a:t>
            </a:r>
            <a:r>
              <a:rPr lang="en-US" dirty="0"/>
              <a:t>priority to pensioners, </a:t>
            </a:r>
            <a:r>
              <a:rPr lang="en-US" dirty="0" err="1"/>
              <a:t>preg</a:t>
            </a:r>
            <a:r>
              <a:rPr lang="en-US" dirty="0"/>
              <a:t>. </a:t>
            </a:r>
            <a:r>
              <a:rPr lang="en-US" dirty="0" smtClean="0"/>
              <a:t>women, families with girl </a:t>
            </a:r>
            <a:r>
              <a:rPr lang="en-US" dirty="0"/>
              <a:t>child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Areas</a:t>
            </a:r>
            <a:br>
              <a:rPr lang="en-US" dirty="0" smtClean="0"/>
            </a:br>
            <a:r>
              <a:rPr lang="en-US" dirty="0" smtClean="0"/>
              <a:t>toilets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10201" y="2736850"/>
            <a:ext cx="3032999" cy="34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2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Community sanitary complex: toilet, bathing, washing cloths. </a:t>
            </a:r>
            <a:endParaRPr lang="en-US" dirty="0" smtClean="0"/>
          </a:p>
          <a:p>
            <a:pPr fontAlgn="ctr"/>
            <a:r>
              <a:rPr lang="en-US" dirty="0" smtClean="0"/>
              <a:t>2 </a:t>
            </a:r>
            <a:r>
              <a:rPr lang="en-US" dirty="0"/>
              <a:t>Lakh rupees. </a:t>
            </a:r>
            <a:endParaRPr lang="en-US" dirty="0" smtClean="0"/>
          </a:p>
          <a:p>
            <a:pPr fontAlgn="ctr"/>
            <a:r>
              <a:rPr lang="en-US" dirty="0" smtClean="0"/>
              <a:t>Union-state-PRI: </a:t>
            </a:r>
            <a:r>
              <a:rPr lang="en-US" dirty="0" smtClean="0"/>
              <a:t>60:30:10.(PRIs </a:t>
            </a:r>
            <a:r>
              <a:rPr lang="en-US" dirty="0"/>
              <a:t>given grant from 14th FC</a:t>
            </a:r>
            <a:r>
              <a:rPr lang="en-US" dirty="0" smtClean="0"/>
              <a:t>).</a:t>
            </a:r>
          </a:p>
          <a:p>
            <a:pPr marL="0" indent="0" fontAlgn="ctr">
              <a:buNone/>
            </a:pPr>
            <a:r>
              <a:rPr lang="en-US" b="1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Other funds</a:t>
            </a:r>
          </a:p>
          <a:p>
            <a:pPr fontAlgn="ctr"/>
            <a:r>
              <a:rPr lang="en-US" dirty="0"/>
              <a:t>Solid waste  Management: 7 to 20 lakh depending on # of households.</a:t>
            </a:r>
          </a:p>
          <a:p>
            <a:pPr fontAlgn="ctr"/>
            <a:r>
              <a:rPr lang="en-US" dirty="0"/>
              <a:t>National rural drinking water program (NRDWP) </a:t>
            </a:r>
          </a:p>
          <a:p>
            <a:pPr font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Areas</a:t>
            </a:r>
            <a:br>
              <a:rPr lang="en-US" dirty="0" smtClean="0"/>
            </a:br>
            <a:r>
              <a:rPr lang="en-US" dirty="0" smtClean="0"/>
              <a:t>toilets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910201" y="2736850"/>
            <a:ext cx="3032999" cy="34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104212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SBM: Toilet Types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1"/>
            <a:ext cx="2007406" cy="2276856"/>
          </a:xfrm>
          <a:prstGeom prst="rect">
            <a:avLst/>
          </a:prstGeom>
        </p:spPr>
      </p:pic>
      <p:pic>
        <p:nvPicPr>
          <p:cNvPr id="5" name="Content Placeholder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6456" y="2"/>
            <a:ext cx="1685543" cy="229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166154" y="2736850"/>
            <a:ext cx="2521093" cy="344011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 smtClean="0"/>
              <a:t>Individual toilets</a:t>
            </a:r>
            <a:r>
              <a:rPr lang="en-US" dirty="0"/>
              <a:t>: @Rs.4000/- per household.</a:t>
            </a:r>
          </a:p>
          <a:p>
            <a:pPr fontAlgn="ctr"/>
            <a:r>
              <a:rPr lang="en-US" dirty="0"/>
              <a:t>Community toilets: </a:t>
            </a:r>
            <a:r>
              <a:rPr lang="en-US" dirty="0" smtClean="0"/>
              <a:t>where space constraints @ slums.</a:t>
            </a:r>
          </a:p>
          <a:p>
            <a:pPr fontAlgn="ctr"/>
            <a:r>
              <a:rPr lang="en-US" dirty="0" smtClean="0"/>
              <a:t>Public </a:t>
            </a:r>
            <a:r>
              <a:rPr lang="en-US" dirty="0"/>
              <a:t>toilets: at </a:t>
            </a:r>
            <a:r>
              <a:rPr lang="en-US" dirty="0" smtClean="0"/>
              <a:t>market, </a:t>
            </a:r>
            <a:r>
              <a:rPr lang="en-US" dirty="0"/>
              <a:t>office complexes, public transport stations. With five years maintenance contract.</a:t>
            </a:r>
          </a:p>
          <a:p>
            <a:pPr fontAlgn="ctr"/>
            <a:r>
              <a:rPr lang="en-US" dirty="0"/>
              <a:t>Temporary toilets for construction </a:t>
            </a:r>
            <a:r>
              <a:rPr lang="en-US" dirty="0" smtClean="0"/>
              <a:t>workers (else smart city =dirty city!) 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Areas</a:t>
            </a:r>
            <a:br>
              <a:rPr lang="en-US" dirty="0" smtClean="0"/>
            </a:br>
            <a:r>
              <a:rPr lang="en-US" dirty="0" smtClean="0"/>
              <a:t>Toilets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800" dirty="0" smtClean="0"/>
              <a:t>Rural drinking water supply is a state subject.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 smtClean="0"/>
              <a:t>As per 11</a:t>
            </a:r>
            <a:r>
              <a:rPr lang="en-US" sz="4800" baseline="30000" dirty="0" smtClean="0"/>
              <a:t>th</a:t>
            </a:r>
            <a:r>
              <a:rPr lang="en-US" sz="4800" dirty="0" smtClean="0"/>
              <a:t> Schedule, States must entrust this function to PRI bodies.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 smtClean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 smtClean="0"/>
              <a:t>Neither A nor B</a:t>
            </a:r>
            <a:endParaRPr lang="en-US" sz="4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Correct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 smtClean="0"/>
              <a:t>Municipal </a:t>
            </a:r>
            <a:r>
              <a:rPr lang="en-US" dirty="0"/>
              <a:t>waste management…100</a:t>
            </a:r>
            <a:r>
              <a:rPr lang="en-US" dirty="0" smtClean="0"/>
              <a:t>%</a:t>
            </a:r>
          </a:p>
          <a:p>
            <a:pPr fontAlgn="ctr"/>
            <a:r>
              <a:rPr lang="en-US" dirty="0"/>
              <a:t>Municipal waste </a:t>
            </a:r>
            <a:r>
              <a:rPr lang="en-US" dirty="0" smtClean="0"/>
              <a:t>Management</a:t>
            </a:r>
            <a:r>
              <a:rPr lang="en-US" dirty="0"/>
              <a:t>: Segregate, transport, storage, recycling, treatment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Areas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SBM</a:t>
            </a:r>
            <a:endParaRPr lang="en-US" dirty="0"/>
          </a:p>
        </p:txBody>
      </p:sp>
      <p:pic>
        <p:nvPicPr>
          <p:cNvPr id="10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166154" y="2736850"/>
            <a:ext cx="2521093" cy="34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0" y="-317187"/>
            <a:ext cx="11449280" cy="4493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3583969"/>
            <a:ext cx="6096851" cy="3429479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3580021">
            <a:off x="4279392" y="2761488"/>
            <a:ext cx="640080" cy="932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90870">
            <a:off x="6611111" y="2761487"/>
            <a:ext cx="640080" cy="932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e 10"/>
          <p:cNvSpPr/>
          <p:nvPr/>
        </p:nvSpPr>
        <p:spPr>
          <a:xfrm>
            <a:off x="4599432" y="137160"/>
            <a:ext cx="2450592" cy="3090671"/>
          </a:xfrm>
          <a:prstGeom prst="brace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2593336"/>
            <a:ext cx="953438" cy="9266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15" y="2657344"/>
            <a:ext cx="953438" cy="926623"/>
          </a:xfrm>
          <a:prstGeom prst="rect">
            <a:avLst/>
          </a:prstGeom>
        </p:spPr>
      </p:pic>
      <p:sp>
        <p:nvSpPr>
          <p:cNvPr id="14" name="Double Brace 13"/>
          <p:cNvSpPr/>
          <p:nvPr/>
        </p:nvSpPr>
        <p:spPr>
          <a:xfrm>
            <a:off x="6973013" y="157511"/>
            <a:ext cx="2450592" cy="3090671"/>
          </a:xfrm>
          <a:prstGeom prst="bracePair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2" y="3563618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77843" y="2279188"/>
            <a:ext cx="2697714" cy="333784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 Rural </a:t>
            </a:r>
            <a:r>
              <a:rPr lang="en-US" dirty="0" err="1" smtClean="0"/>
              <a:t>Dvlp</a:t>
            </a:r>
            <a:r>
              <a:rPr lang="en-US" dirty="0" smtClean="0"/>
              <a:t>. ministry ’85</a:t>
            </a:r>
          </a:p>
          <a:p>
            <a:r>
              <a:rPr lang="en-US" dirty="0" smtClean="0"/>
              <a:t>Gram </a:t>
            </a:r>
            <a:r>
              <a:rPr lang="en-US" dirty="0" err="1" smtClean="0"/>
              <a:t>sabha</a:t>
            </a:r>
            <a:r>
              <a:rPr lang="en-US" dirty="0" smtClean="0"/>
              <a:t> =&gt; Homeless BPL</a:t>
            </a:r>
          </a:p>
          <a:p>
            <a:r>
              <a:rPr lang="en-US" dirty="0" smtClean="0"/>
              <a:t>Budget 2015: 10000+ </a:t>
            </a:r>
            <a:r>
              <a:rPr lang="en-US" dirty="0"/>
              <a:t>crores, 60% meant for BPL among </a:t>
            </a:r>
            <a:r>
              <a:rPr lang="en-US" dirty="0" smtClean="0"/>
              <a:t>SC/ST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smtClean="0"/>
              <a:t>IAY</a:t>
            </a:r>
            <a:endParaRPr lang="en-US" sz="8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77843" y="2279188"/>
            <a:ext cx="2697714" cy="333784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 Government proposed</a:t>
            </a:r>
            <a:endParaRPr lang="en-US" dirty="0" smtClean="0"/>
          </a:p>
          <a:p>
            <a:r>
              <a:rPr lang="en-US" dirty="0" smtClean="0"/>
              <a:t>National </a:t>
            </a:r>
            <a:r>
              <a:rPr lang="en-US" dirty="0" err="1" smtClean="0"/>
              <a:t>Gramin</a:t>
            </a:r>
            <a:r>
              <a:rPr lang="en-US" dirty="0" smtClean="0"/>
              <a:t> </a:t>
            </a:r>
            <a:r>
              <a:rPr lang="en-US" dirty="0" err="1" smtClean="0"/>
              <a:t>Awas</a:t>
            </a:r>
            <a:r>
              <a:rPr lang="en-US" dirty="0" smtClean="0"/>
              <a:t> </a:t>
            </a:r>
            <a:r>
              <a:rPr lang="en-US" dirty="0" smtClean="0"/>
              <a:t>Mission</a:t>
            </a:r>
          </a:p>
          <a:p>
            <a:r>
              <a:rPr lang="en-US" dirty="0" smtClean="0"/>
              <a:t>To subsume IAY</a:t>
            </a:r>
            <a:endParaRPr lang="en-US" dirty="0" smtClean="0"/>
          </a:p>
          <a:p>
            <a:r>
              <a:rPr lang="en-US" dirty="0"/>
              <a:t>Build 60 lakh houses </a:t>
            </a:r>
            <a:r>
              <a:rPr lang="en-US" dirty="0" err="1"/>
              <a:t>p.a</a:t>
            </a:r>
            <a:r>
              <a:rPr lang="en-US" dirty="0"/>
              <a:t> x 7 </a:t>
            </a:r>
            <a:r>
              <a:rPr lang="en-US" dirty="0" smtClean="0"/>
              <a:t>years</a:t>
            </a:r>
          </a:p>
          <a:p>
            <a:r>
              <a:rPr lang="en-US" dirty="0" err="1"/>
              <a:t>Pucca</a:t>
            </a:r>
            <a:r>
              <a:rPr lang="en-US" dirty="0"/>
              <a:t> Housing for all by </a:t>
            </a:r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smtClean="0"/>
              <a:t>GRAM</a:t>
            </a:r>
            <a:endParaRPr lang="en-US" sz="8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housing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2" y="441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housing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487070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8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</a:t>
            </a:r>
            <a:r>
              <a:rPr lang="en-US" dirty="0" smtClean="0"/>
              <a:t>housing: electricity and sanitation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633" y="5062818"/>
            <a:ext cx="1582734" cy="17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12143" y="914400"/>
          <a:ext cx="11360989" cy="449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4385560"/>
            <a:ext cx="953438" cy="926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477000"/>
            <a:ext cx="953438" cy="926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88" y="4476999"/>
            <a:ext cx="953438" cy="926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216" y="4476999"/>
            <a:ext cx="953438" cy="9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1533" y="2121595"/>
            <a:ext cx="3089805" cy="40553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2007: Backward </a:t>
            </a:r>
            <a:r>
              <a:rPr lang="en-US" dirty="0"/>
              <a:t>Region Grant Fund (BRGF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Who? </a:t>
            </a:r>
            <a:r>
              <a:rPr lang="en-US" dirty="0" smtClean="0"/>
              <a:t>Ministry of </a:t>
            </a:r>
            <a:r>
              <a:rPr lang="en-US" dirty="0" err="1" smtClean="0"/>
              <a:t>Panchayati</a:t>
            </a:r>
            <a:r>
              <a:rPr lang="en-US" dirty="0" smtClean="0"/>
              <a:t> Raj.</a:t>
            </a:r>
          </a:p>
          <a:p>
            <a:pPr lvl="0"/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Bottomline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en-US" dirty="0" smtClean="0"/>
              <a:t>additional </a:t>
            </a:r>
            <a:r>
              <a:rPr lang="en-US" dirty="0"/>
              <a:t>money to backward </a:t>
            </a:r>
            <a:r>
              <a:rPr lang="en-US" dirty="0" smtClean="0"/>
              <a:t>regions within states</a:t>
            </a:r>
          </a:p>
          <a:p>
            <a:r>
              <a:rPr lang="en-US" dirty="0"/>
              <a:t>for improving infrastructure: water, sanitation, schools, street </a:t>
            </a:r>
            <a:r>
              <a:rPr lang="en-US" dirty="0" smtClean="0"/>
              <a:t>lights</a:t>
            </a:r>
          </a:p>
          <a:p>
            <a:r>
              <a:rPr lang="en-US" dirty="0"/>
              <a:t>via PRI, Bottom </a:t>
            </a:r>
            <a:r>
              <a:rPr lang="en-US" dirty="0" smtClean="0"/>
              <a:t>up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BRGF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1533" y="2121595"/>
            <a:ext cx="3089805" cy="40553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Two </a:t>
            </a:r>
            <a:r>
              <a:rPr lang="en-US" dirty="0">
                <a:solidFill>
                  <a:srgbClr val="FF0000"/>
                </a:solidFill>
              </a:rPr>
              <a:t>components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</a:p>
          <a:p>
            <a:pPr marL="742950" lvl="0" indent="-742950">
              <a:buFont typeface="+mj-lt"/>
              <a:buAutoNum type="arabicPeriod"/>
            </a:pPr>
            <a:r>
              <a:rPr lang="en-US" dirty="0" smtClean="0"/>
              <a:t>District: 272 district (min.1 cr)</a:t>
            </a:r>
          </a:p>
          <a:p>
            <a:pPr marL="742950" lvl="0" indent="-742950">
              <a:buFont typeface="+mj-lt"/>
              <a:buAutoNum type="arabicPeriod"/>
            </a:pPr>
            <a:r>
              <a:rPr lang="en-US" dirty="0" smtClean="0"/>
              <a:t>State: </a:t>
            </a:r>
            <a:r>
              <a:rPr lang="en-US" dirty="0"/>
              <a:t>Bihar, Odisha, </a:t>
            </a:r>
            <a:r>
              <a:rPr lang="en-US" dirty="0" err="1"/>
              <a:t>W.Bengal</a:t>
            </a:r>
            <a:r>
              <a:rPr lang="en-US" dirty="0"/>
              <a:t>, UP (</a:t>
            </a:r>
            <a:r>
              <a:rPr lang="en-US" dirty="0" err="1"/>
              <a:t>Bundelkhand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Budget 2014: promised restructure</a:t>
            </a:r>
          </a:p>
          <a:p>
            <a:r>
              <a:rPr lang="en-US" dirty="0" smtClean="0"/>
              <a:t>Budget 2015: Rs.0 allotted, reason: 14</a:t>
            </a:r>
            <a:r>
              <a:rPr lang="en-US" baseline="30000" dirty="0" smtClean="0"/>
              <a:t>th</a:t>
            </a:r>
            <a:r>
              <a:rPr lang="en-US" dirty="0" smtClean="0"/>
              <a:t> FC 42% tax devolution + 2 lakh crore for PRI grant-in-aid </a:t>
            </a:r>
            <a:r>
              <a:rPr lang="en-US" dirty="0"/>
              <a:t>(</a:t>
            </a:r>
            <a:r>
              <a:rPr lang="en-US" dirty="0">
                <a:solidFill>
                  <a:srgbClr val="FFC000"/>
                </a:solidFill>
              </a:rPr>
              <a:t>L4/P3.pptx</a:t>
            </a:r>
            <a:r>
              <a:rPr lang="en-US" dirty="0"/>
              <a:t>)</a:t>
            </a:r>
          </a:p>
          <a:p>
            <a:pPr marL="742950" lvl="0" indent="-7429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BRGF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800" dirty="0" smtClean="0"/>
              <a:t>Rural drinking water supply is a state subject. </a:t>
            </a:r>
            <a:r>
              <a:rPr lang="en-US" sz="4800" dirty="0" smtClean="0">
                <a:solidFill>
                  <a:srgbClr val="92D050"/>
                </a:solidFill>
              </a:rPr>
              <a:t>Right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 smtClean="0"/>
              <a:t>As per 11</a:t>
            </a:r>
            <a:r>
              <a:rPr lang="en-US" sz="4800" baseline="30000" dirty="0" smtClean="0"/>
              <a:t>th</a:t>
            </a:r>
            <a:r>
              <a:rPr lang="en-US" sz="4800" dirty="0" smtClean="0"/>
              <a:t> Schedule, States </a:t>
            </a:r>
            <a:r>
              <a:rPr lang="en-US" sz="4800" dirty="0" smtClean="0">
                <a:solidFill>
                  <a:srgbClr val="FFC000"/>
                </a:solidFill>
              </a:rPr>
              <a:t>must </a:t>
            </a:r>
            <a:r>
              <a:rPr lang="en-US" sz="4800" dirty="0" smtClean="0"/>
              <a:t>entrust this function to PRI bodies. </a:t>
            </a:r>
            <a:r>
              <a:rPr lang="en-US" sz="4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Wrong. “state may”. (IYB- Pg732, Laxmi 34.9)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 smtClean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 smtClean="0"/>
              <a:t>Neither A nor B</a:t>
            </a:r>
            <a:endParaRPr lang="en-US" sz="4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Correct statement: </a:t>
            </a:r>
            <a:r>
              <a:rPr lang="en-US" dirty="0" err="1" smtClean="0"/>
              <a:t>Ans.A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21363" y="2921000"/>
            <a:ext cx="2785273" cy="325596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2013: Rajiv Gandhi Panchayat </a:t>
            </a:r>
            <a:r>
              <a:rPr lang="en-US" dirty="0" err="1" smtClean="0"/>
              <a:t>Shasaktikaran</a:t>
            </a:r>
            <a:r>
              <a:rPr lang="en-US" dirty="0" smtClean="0"/>
              <a:t> </a:t>
            </a:r>
            <a:r>
              <a:rPr lang="en-US" dirty="0" err="1" smtClean="0"/>
              <a:t>Abhiyan</a:t>
            </a:r>
            <a:r>
              <a:rPr lang="en-US" dirty="0" smtClean="0"/>
              <a:t> (RGPSA)</a:t>
            </a:r>
          </a:p>
          <a:p>
            <a:r>
              <a:rPr lang="en-US" dirty="0" smtClean="0"/>
              <a:t>Ministry of </a:t>
            </a:r>
            <a:r>
              <a:rPr lang="en-US" dirty="0" err="1" smtClean="0"/>
              <a:t>Panchayati</a:t>
            </a:r>
            <a:r>
              <a:rPr lang="en-US" dirty="0" smtClean="0"/>
              <a:t> </a:t>
            </a:r>
            <a:r>
              <a:rPr lang="en-US" dirty="0" smtClean="0"/>
              <a:t>Raj</a:t>
            </a:r>
            <a:endParaRPr lang="en-US" dirty="0" smtClean="0"/>
          </a:p>
          <a:p>
            <a:r>
              <a:rPr lang="en-US" dirty="0" smtClean="0"/>
              <a:t>Funding: 75:25 | </a:t>
            </a:r>
            <a:r>
              <a:rPr lang="en-US" dirty="0" smtClean="0"/>
              <a:t>90:10*</a:t>
            </a:r>
            <a:endParaRPr lang="en-US" dirty="0" smtClean="0"/>
          </a:p>
          <a:p>
            <a:r>
              <a:rPr lang="en-US" dirty="0" smtClean="0"/>
              <a:t>Panchayat building / renovation, training of official etc.</a:t>
            </a:r>
          </a:p>
          <a:p>
            <a:r>
              <a:rPr lang="en-US" dirty="0" smtClean="0"/>
              <a:t>Budget 2015: Rs.0/- allotted. Reason: reason: 14th FC 42% tax devolution + 2 lakh crore for PRI grant-in-aid (L4/P3.pptx)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Panchayat Shasaktikaran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Rural Infra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 smtClean="0"/>
              <a:t>Both were implemented through Min. </a:t>
            </a:r>
            <a:r>
              <a:rPr lang="en-US" sz="4400" dirty="0" err="1" smtClean="0"/>
              <a:t>Panchayati</a:t>
            </a:r>
            <a:r>
              <a:rPr lang="en-US" sz="4400" dirty="0" smtClean="0"/>
              <a:t> Raj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 smtClean="0"/>
              <a:t>Both received no funding in Budget 2015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Both were 100% Centrally sponsored schemes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 smtClean="0"/>
              <a:t>None of above.</a:t>
            </a:r>
            <a:endParaRPr lang="en-US" sz="4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BRGF &amp; RGPSA: find wrong statement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30352" y="3895344"/>
            <a:ext cx="1179576" cy="832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7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Both were implemented through Min. </a:t>
            </a:r>
            <a:r>
              <a:rPr lang="en-US" sz="4400" dirty="0" err="1"/>
              <a:t>Panchayati</a:t>
            </a:r>
            <a:r>
              <a:rPr lang="en-US" sz="4400" dirty="0"/>
              <a:t> Raj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Both received no funding in Budget 2015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Both were 100% </a:t>
            </a:r>
            <a:r>
              <a:rPr lang="en-US" sz="4400" dirty="0" smtClean="0"/>
              <a:t>CSS</a:t>
            </a:r>
            <a:endParaRPr lang="en-US" sz="44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 smtClean="0"/>
              <a:t>Answer Choices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1 and 2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2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1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All of them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BRGF &amp; RGPSA: find </a:t>
            </a:r>
            <a:r>
              <a:rPr lang="en-US" dirty="0" smtClean="0"/>
              <a:t>correct statement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9795121" y="1505827"/>
            <a:ext cx="1179576" cy="832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021960"/>
              </p:ext>
            </p:extLst>
          </p:nvPr>
        </p:nvGraphicFramePr>
        <p:xfrm>
          <a:off x="112143" y="914400"/>
          <a:ext cx="11360989" cy="449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4385560"/>
            <a:ext cx="953438" cy="926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477000"/>
            <a:ext cx="953438" cy="926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88" y="4476999"/>
            <a:ext cx="953438" cy="926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216" y="4476999"/>
            <a:ext cx="953438" cy="9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4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Rural </a:t>
            </a:r>
            <a:r>
              <a:rPr lang="en-US" dirty="0"/>
              <a:t>Development ministry.</a:t>
            </a:r>
          </a:p>
          <a:p>
            <a:pPr fontAlgn="ctr"/>
            <a:r>
              <a:rPr lang="en-US" dirty="0"/>
              <a:t>MP adopts &amp; develops one model village in their </a:t>
            </a:r>
            <a:r>
              <a:rPr lang="en-US" dirty="0" smtClean="0"/>
              <a:t>constituency</a:t>
            </a:r>
          </a:p>
          <a:p>
            <a:pPr fontAlgn="ctr"/>
            <a:r>
              <a:rPr lang="en-US" dirty="0" smtClean="0"/>
              <a:t>Nominated member: any village in India</a:t>
            </a:r>
          </a:p>
          <a:p>
            <a:pPr fontAlgn="ctr"/>
            <a:r>
              <a:rPr lang="en-US" dirty="0" smtClean="0"/>
              <a:t>Rajya Sabha MP: state where he was elected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Sansad</a:t>
            </a:r>
            <a:r>
              <a:rPr lang="en-US" dirty="0" smtClean="0"/>
              <a:t> </a:t>
            </a:r>
            <a:r>
              <a:rPr lang="en-US" dirty="0" err="1" smtClean="0"/>
              <a:t>Adarsh</a:t>
            </a:r>
            <a:r>
              <a:rPr lang="en-US" dirty="0" smtClean="0"/>
              <a:t> Gram 2014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infra.</a:t>
            </a:r>
            <a:endParaRPr lang="en-US" dirty="0"/>
          </a:p>
        </p:txBody>
      </p:sp>
      <p:pic>
        <p:nvPicPr>
          <p:cNvPr id="8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298843" y="2986119"/>
            <a:ext cx="2255715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Plains: 3k-5k population</a:t>
            </a:r>
          </a:p>
          <a:p>
            <a:pPr fontAlgn="ctr"/>
            <a:r>
              <a:rPr lang="en-US" dirty="0" smtClean="0"/>
              <a:t>Hill: 1k-3k population</a:t>
            </a:r>
            <a:endParaRPr lang="en-US" dirty="0"/>
          </a:p>
          <a:p>
            <a:pPr fontAlgn="ctr"/>
            <a:r>
              <a:rPr lang="en-US" dirty="0" smtClean="0"/>
              <a:t>should </a:t>
            </a:r>
            <a:r>
              <a:rPr lang="en-US" dirty="0"/>
              <a:t>not be his / spouse' village</a:t>
            </a:r>
          </a:p>
          <a:p>
            <a:pPr fontAlgn="ctr"/>
            <a:r>
              <a:rPr lang="en-US" dirty="0" smtClean="0"/>
              <a:t>Adopt 1 </a:t>
            </a:r>
            <a:r>
              <a:rPr lang="en-US" dirty="0"/>
              <a:t>by 2016</a:t>
            </a:r>
          </a:p>
          <a:p>
            <a:pPr fontAlgn="ctr"/>
            <a:r>
              <a:rPr lang="en-US" dirty="0" smtClean="0"/>
              <a:t>Adopt 2 </a:t>
            </a:r>
            <a:r>
              <a:rPr lang="en-US" dirty="0"/>
              <a:t>by 2019</a:t>
            </a:r>
          </a:p>
          <a:p>
            <a:pPr fontAlgn="ctr"/>
            <a:r>
              <a:rPr lang="en-US" dirty="0"/>
              <a:t>Till 2024: 1 each year= </a:t>
            </a:r>
            <a:r>
              <a:rPr lang="en-US" dirty="0" smtClean="0"/>
              <a:t>5</a:t>
            </a:r>
          </a:p>
          <a:p>
            <a:pPr fontAlgn="ctr"/>
            <a:r>
              <a:rPr lang="en-US" dirty="0" smtClean="0"/>
              <a:t>By 2024: 6433/2.65 lakh GP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Sansad</a:t>
            </a:r>
            <a:r>
              <a:rPr lang="en-US" dirty="0" smtClean="0"/>
              <a:t> </a:t>
            </a:r>
            <a:r>
              <a:rPr lang="en-US" dirty="0" err="1" smtClean="0"/>
              <a:t>Adarsh</a:t>
            </a:r>
            <a:r>
              <a:rPr lang="en-US" dirty="0" smtClean="0"/>
              <a:t> Gram 2014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infra.</a:t>
            </a:r>
            <a:endParaRPr lang="en-US" dirty="0"/>
          </a:p>
        </p:txBody>
      </p:sp>
      <p:pic>
        <p:nvPicPr>
          <p:cNvPr id="8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298843" y="2986119"/>
            <a:ext cx="2255715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 fontAlgn="ctr">
              <a:buFont typeface="+mj-lt"/>
              <a:buAutoNum type="arabicPeriod"/>
            </a:pPr>
            <a:r>
              <a:rPr lang="en-US" dirty="0" smtClean="0"/>
              <a:t>PM </a:t>
            </a:r>
            <a:r>
              <a:rPr lang="en-US" dirty="0"/>
              <a:t>adopted </a:t>
            </a:r>
            <a:r>
              <a:rPr lang="en-US" dirty="0" err="1"/>
              <a:t>Jayapur</a:t>
            </a:r>
            <a:r>
              <a:rPr lang="en-US" dirty="0"/>
              <a:t>, Varanasi.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 err="1"/>
              <a:t>Rajnath</a:t>
            </a:r>
            <a:r>
              <a:rPr lang="en-US" dirty="0"/>
              <a:t>: </a:t>
            </a:r>
            <a:r>
              <a:rPr lang="en-US" dirty="0" err="1"/>
              <a:t>Benti</a:t>
            </a:r>
            <a:r>
              <a:rPr lang="en-US" dirty="0"/>
              <a:t> / </a:t>
            </a:r>
            <a:r>
              <a:rPr lang="en-US" dirty="0" err="1"/>
              <a:t>Lucknow</a:t>
            </a:r>
            <a:endParaRPr lang="en-US" dirty="0"/>
          </a:p>
          <a:p>
            <a:pPr marL="742950" indent="-742950" fontAlgn="ctr">
              <a:buFont typeface="+mj-lt"/>
              <a:buAutoNum type="arabicPeriod"/>
            </a:pPr>
            <a:r>
              <a:rPr lang="en-US" dirty="0" smtClean="0"/>
              <a:t>(RS) </a:t>
            </a:r>
            <a:r>
              <a:rPr lang="en-US" dirty="0" err="1" smtClean="0"/>
              <a:t>Smriti</a:t>
            </a:r>
            <a:r>
              <a:rPr lang="en-US" dirty="0" smtClean="0"/>
              <a:t> </a:t>
            </a:r>
            <a:r>
              <a:rPr lang="en-US" dirty="0" err="1"/>
              <a:t>Irani</a:t>
            </a:r>
            <a:r>
              <a:rPr lang="en-US" dirty="0"/>
              <a:t>: </a:t>
            </a:r>
            <a:r>
              <a:rPr lang="en-US" dirty="0" err="1"/>
              <a:t>Manghrol</a:t>
            </a:r>
            <a:r>
              <a:rPr lang="en-US" dirty="0"/>
              <a:t>, Anand </a:t>
            </a:r>
            <a:r>
              <a:rPr lang="en-US" dirty="0" err="1"/>
              <a:t>Dist</a:t>
            </a:r>
            <a:r>
              <a:rPr lang="en-US" dirty="0"/>
              <a:t> / Guj.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 smtClean="0"/>
              <a:t>(RS) Jaitley</a:t>
            </a:r>
            <a:r>
              <a:rPr lang="en-US" dirty="0"/>
              <a:t>: 4 villages in </a:t>
            </a:r>
            <a:r>
              <a:rPr lang="en-US" dirty="0" err="1"/>
              <a:t>Dabhoi</a:t>
            </a:r>
            <a:r>
              <a:rPr lang="en-US" dirty="0"/>
              <a:t> </a:t>
            </a:r>
            <a:r>
              <a:rPr lang="en-US" dirty="0" err="1"/>
              <a:t>Taluka</a:t>
            </a:r>
            <a:r>
              <a:rPr lang="en-US" dirty="0"/>
              <a:t>, Vadodara district Gujarat viz. </a:t>
            </a:r>
            <a:r>
              <a:rPr lang="en-US" dirty="0" err="1"/>
              <a:t>Karnali</a:t>
            </a:r>
            <a:r>
              <a:rPr lang="en-US" dirty="0"/>
              <a:t>, </a:t>
            </a:r>
            <a:r>
              <a:rPr lang="en-US" dirty="0" err="1"/>
              <a:t>Pipaliya</a:t>
            </a:r>
            <a:r>
              <a:rPr lang="en-US" dirty="0"/>
              <a:t>, </a:t>
            </a:r>
            <a:r>
              <a:rPr lang="en-US" dirty="0" err="1"/>
              <a:t>Valida</a:t>
            </a:r>
            <a:r>
              <a:rPr lang="en-US" dirty="0"/>
              <a:t>, </a:t>
            </a:r>
            <a:r>
              <a:rPr lang="en-US" dirty="0" err="1" smtClean="0"/>
              <a:t>Baglipura</a:t>
            </a:r>
            <a:endParaRPr lang="en-US" dirty="0" smtClean="0"/>
          </a:p>
          <a:p>
            <a:pPr marL="742950" indent="-742950" fontAlgn="ctr">
              <a:buFont typeface="+mj-lt"/>
              <a:buAutoNum type="arabicPeriod"/>
            </a:pPr>
            <a:r>
              <a:rPr lang="en-US" dirty="0"/>
              <a:t>Rahul Gandhi: </a:t>
            </a:r>
            <a:r>
              <a:rPr lang="en-US" dirty="0" err="1"/>
              <a:t>Deeh</a:t>
            </a:r>
            <a:r>
              <a:rPr lang="en-US" dirty="0"/>
              <a:t> / </a:t>
            </a:r>
            <a:r>
              <a:rPr lang="en-US" dirty="0" err="1"/>
              <a:t>Amethi</a:t>
            </a:r>
            <a:endParaRPr lang="en-US" dirty="0"/>
          </a:p>
          <a:p>
            <a:pPr marL="742950" indent="-742950" fontAlgn="ctr">
              <a:buFont typeface="+mj-lt"/>
              <a:buAutoNum type="arabicPeriod"/>
            </a:pPr>
            <a:r>
              <a:rPr lang="en-US" dirty="0"/>
              <a:t>Sonia: </a:t>
            </a:r>
            <a:r>
              <a:rPr lang="en-US" dirty="0" err="1"/>
              <a:t>Udwa</a:t>
            </a:r>
            <a:r>
              <a:rPr lang="en-US" dirty="0"/>
              <a:t> / Rae </a:t>
            </a:r>
            <a:r>
              <a:rPr lang="en-US" dirty="0" smtClean="0"/>
              <a:t>Bareli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 smtClean="0"/>
              <a:t>(Nom</a:t>
            </a:r>
            <a:r>
              <a:rPr lang="en-US" dirty="0"/>
              <a:t>.) Sachin: </a:t>
            </a:r>
            <a:r>
              <a:rPr lang="en-US" dirty="0" err="1"/>
              <a:t>Puttamraju</a:t>
            </a:r>
            <a:r>
              <a:rPr lang="en-US" dirty="0"/>
              <a:t> </a:t>
            </a:r>
            <a:r>
              <a:rPr lang="en-US" dirty="0" err="1"/>
              <a:t>Kandriga</a:t>
            </a:r>
            <a:r>
              <a:rPr lang="en-US" dirty="0"/>
              <a:t> </a:t>
            </a:r>
            <a:r>
              <a:rPr lang="en-US" dirty="0" smtClean="0"/>
              <a:t>(AP)</a:t>
            </a:r>
          </a:p>
          <a:p>
            <a:pPr marL="742950" indent="-742950" fontAlgn="ctr">
              <a:buFont typeface="+mj-lt"/>
              <a:buAutoNum type="arabicPeriod"/>
            </a:pPr>
            <a:endParaRPr lang="en-US" dirty="0"/>
          </a:p>
          <a:p>
            <a:pPr marL="742950" indent="-742950" fontAlgn="ctr">
              <a:buFont typeface="+mj-lt"/>
              <a:buAutoNum type="arabicPeriod"/>
            </a:pPr>
            <a:endParaRPr lang="en-US" dirty="0" smtClean="0"/>
          </a:p>
          <a:p>
            <a:pPr marL="742950" indent="-742950" fontAlgn="ctr">
              <a:buFont typeface="+mj-lt"/>
              <a:buAutoNum type="arabicPeriod"/>
            </a:pPr>
            <a:endParaRPr lang="en-US" dirty="0" smtClean="0"/>
          </a:p>
          <a:p>
            <a:pPr marL="742950" indent="-742950" fontAlgn="ctr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Sansad</a:t>
            </a:r>
            <a:r>
              <a:rPr lang="en-US" dirty="0" smtClean="0"/>
              <a:t> </a:t>
            </a:r>
            <a:r>
              <a:rPr lang="en-US" dirty="0" err="1" smtClean="0"/>
              <a:t>Adarsh</a:t>
            </a:r>
            <a:r>
              <a:rPr lang="en-US" dirty="0" smtClean="0"/>
              <a:t> Gram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298843" y="2986119"/>
            <a:ext cx="2255715" cy="29415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Unlike MPLADs, No money to be given. Only social mobilization and people’s </a:t>
            </a:r>
            <a:r>
              <a:rPr lang="en-US" dirty="0" smtClean="0"/>
              <a:t>power.</a:t>
            </a:r>
            <a:endParaRPr lang="en-US" dirty="0"/>
          </a:p>
          <a:p>
            <a:pPr fontAlgn="ctr"/>
            <a:r>
              <a:rPr lang="en-US" dirty="0" smtClean="0"/>
              <a:t>Money: </a:t>
            </a:r>
            <a:r>
              <a:rPr lang="en-US" dirty="0"/>
              <a:t>unfair allocation to beneficiaries. Political partisanship: real and perceived.</a:t>
            </a:r>
          </a:p>
          <a:p>
            <a:pPr fontAlgn="ctr"/>
            <a:r>
              <a:rPr lang="en-US" dirty="0" err="1"/>
              <a:t>Casteism</a:t>
            </a:r>
            <a:r>
              <a:rPr lang="en-US" dirty="0" smtClean="0"/>
              <a:t>, </a:t>
            </a:r>
            <a:r>
              <a:rPr lang="en-US" dirty="0"/>
              <a:t>communalism, liquor abuse, child </a:t>
            </a:r>
            <a:r>
              <a:rPr lang="en-US" dirty="0"/>
              <a:t>marriage, dowry </a:t>
            </a:r>
            <a:r>
              <a:rPr lang="en-US" dirty="0"/>
              <a:t>can't be fixed through </a:t>
            </a:r>
            <a:r>
              <a:rPr lang="en-US" dirty="0" smtClean="0"/>
              <a:t>laws &amp; schemes</a:t>
            </a:r>
          </a:p>
          <a:p>
            <a:pPr fontAlgn="ctr"/>
            <a:r>
              <a:rPr lang="en-US" dirty="0"/>
              <a:t>Model village to influence nearby villages=&gt;overall rural Development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Sansad</a:t>
            </a:r>
            <a:r>
              <a:rPr lang="en-US" dirty="0" smtClean="0"/>
              <a:t> </a:t>
            </a:r>
            <a:r>
              <a:rPr lang="en-US" dirty="0" err="1" smtClean="0"/>
              <a:t>Adarsh</a:t>
            </a:r>
            <a:r>
              <a:rPr lang="en-US" dirty="0" smtClean="0"/>
              <a:t> Gram</a:t>
            </a:r>
            <a:br>
              <a:rPr lang="en-US" dirty="0" smtClean="0"/>
            </a:br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298843" y="2986119"/>
            <a:ext cx="2255715" cy="29415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 smtClean="0"/>
              <a:t>Celebrating </a:t>
            </a:r>
            <a:r>
              <a:rPr lang="en-US" dirty="0"/>
              <a:t>girl </a:t>
            </a:r>
            <a:r>
              <a:rPr lang="en-US" dirty="0" smtClean="0"/>
              <a:t>child, plant tree</a:t>
            </a:r>
          </a:p>
          <a:p>
            <a:pPr fontAlgn="ctr"/>
            <a:r>
              <a:rPr lang="en-US" dirty="0"/>
              <a:t>Birthday of village, </a:t>
            </a:r>
            <a:r>
              <a:rPr lang="en-US" dirty="0" err="1"/>
              <a:t>b'day</a:t>
            </a:r>
            <a:r>
              <a:rPr lang="en-US" dirty="0"/>
              <a:t> of freedom fighter /martyr from village.</a:t>
            </a:r>
          </a:p>
          <a:p>
            <a:pPr fontAlgn="ctr"/>
            <a:r>
              <a:rPr lang="en-US" dirty="0" err="1"/>
              <a:t>Adarsh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(village song)</a:t>
            </a:r>
          </a:p>
          <a:p>
            <a:pPr fontAlgn="ctr"/>
            <a:r>
              <a:rPr lang="en-US" dirty="0" smtClean="0"/>
              <a:t>Cleanliness </a:t>
            </a:r>
            <a:r>
              <a:rPr lang="en-US" dirty="0"/>
              <a:t>drive, Wash hands before eating</a:t>
            </a:r>
          </a:p>
          <a:p>
            <a:pPr fontAlgn="ctr"/>
            <a:r>
              <a:rPr lang="en-US" dirty="0" smtClean="0"/>
              <a:t>Run </a:t>
            </a:r>
            <a:r>
              <a:rPr lang="en-US" dirty="0"/>
              <a:t>library through donation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MP Personal attention to various schemes’ implementation</a:t>
            </a:r>
          </a:p>
          <a:p>
            <a:pPr fontAlgn="ctr"/>
            <a:r>
              <a:rPr lang="en-US" dirty="0"/>
              <a:t>holding public officials </a:t>
            </a:r>
            <a:r>
              <a:rPr lang="en-US" dirty="0" smtClean="0"/>
              <a:t>accountable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Sansad</a:t>
            </a:r>
            <a:r>
              <a:rPr lang="en-US" dirty="0" smtClean="0"/>
              <a:t> </a:t>
            </a:r>
            <a:r>
              <a:rPr lang="en-US" dirty="0" err="1" smtClean="0"/>
              <a:t>Adarsh</a:t>
            </a:r>
            <a:r>
              <a:rPr lang="en-US" dirty="0" smtClean="0"/>
              <a:t> Gram</a:t>
            </a:r>
            <a:br>
              <a:rPr lang="en-US" dirty="0" smtClean="0"/>
            </a:br>
            <a:r>
              <a:rPr lang="en-US" dirty="0" smtClean="0"/>
              <a:t>Value system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Rural infra.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487" y="942461"/>
            <a:ext cx="10395026" cy="558635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Adarsh</a:t>
            </a:r>
            <a:r>
              <a:rPr lang="en-US" dirty="0" smtClean="0"/>
              <a:t> gram: holistic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785832"/>
            <a:ext cx="8540496" cy="58275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Pop: abs. term both </a:t>
            </a:r>
            <a:r>
              <a:rPr lang="en-US" dirty="0" smtClean="0">
                <a:latin typeface="Franklin Gothic Demi" panose="020B0703020102020204" pitchFamily="34" charset="0"/>
              </a:rPr>
              <a:t>▲</a:t>
            </a:r>
            <a:r>
              <a:rPr lang="en-US" dirty="0" smtClean="0"/>
              <a:t> but % wise Rural </a:t>
            </a:r>
            <a:r>
              <a:rPr lang="en-US" dirty="0" smtClean="0">
                <a:latin typeface="Franklin Gothic Demi" panose="020B0703020102020204" pitchFamily="34" charset="0"/>
              </a:rPr>
              <a:t>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Socio-economic transformation </a:t>
            </a:r>
            <a:r>
              <a:rPr lang="en-US" dirty="0" smtClean="0"/>
              <a:t>of Rural India can’t be achieved without inculcating the sense of </a:t>
            </a:r>
            <a:r>
              <a:rPr lang="en-US" dirty="0" smtClean="0">
                <a:solidFill>
                  <a:srgbClr val="FFFF00"/>
                </a:solidFill>
              </a:rPr>
              <a:t>pride &amp; volunteerism</a:t>
            </a:r>
            <a:r>
              <a:rPr lang="en-US" dirty="0" smtClean="0"/>
              <a:t> among its citizens. Discuss the</a:t>
            </a:r>
            <a:r>
              <a:rPr lang="en-US" dirty="0" smtClean="0">
                <a:solidFill>
                  <a:srgbClr val="FFFF00"/>
                </a:solidFill>
              </a:rPr>
              <a:t> importance of </a:t>
            </a:r>
            <a:r>
              <a:rPr lang="en-US" dirty="0" err="1" smtClean="0">
                <a:solidFill>
                  <a:srgbClr val="FFFF00"/>
                </a:solidFill>
              </a:rPr>
              <a:t>Sansad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Adarsh</a:t>
            </a:r>
            <a:r>
              <a:rPr lang="en-US" dirty="0" smtClean="0">
                <a:solidFill>
                  <a:srgbClr val="FFFF00"/>
                </a:solidFill>
              </a:rPr>
              <a:t> Gram Yojana </a:t>
            </a:r>
            <a:r>
              <a:rPr lang="en-US" dirty="0" smtClean="0"/>
              <a:t>in this regard.</a:t>
            </a:r>
          </a:p>
          <a:p>
            <a:r>
              <a:rPr lang="en-US" dirty="0" smtClean="0"/>
              <a:t>Celebrate girl child =women </a:t>
            </a:r>
            <a:r>
              <a:rPr lang="en-US" dirty="0" err="1" smtClean="0"/>
              <a:t>discrimination..X</a:t>
            </a:r>
            <a:endParaRPr lang="en-US" dirty="0" smtClean="0"/>
          </a:p>
          <a:p>
            <a:r>
              <a:rPr lang="en-US" dirty="0" smtClean="0"/>
              <a:t>Martyrs, Village song =caste </a:t>
            </a:r>
            <a:r>
              <a:rPr lang="en-US" dirty="0" smtClean="0"/>
              <a:t>barrier</a:t>
            </a:r>
          </a:p>
          <a:p>
            <a:r>
              <a:rPr lang="en-US" dirty="0"/>
              <a:t>Library through </a:t>
            </a:r>
            <a:r>
              <a:rPr lang="en-US" dirty="0" smtClean="0"/>
              <a:t>donation= caste barrier</a:t>
            </a:r>
            <a:endParaRPr lang="en-US" dirty="0"/>
          </a:p>
          <a:p>
            <a:r>
              <a:rPr lang="en-US" dirty="0" smtClean="0"/>
              <a:t>Tree </a:t>
            </a:r>
            <a:r>
              <a:rPr lang="en-US" dirty="0" smtClean="0"/>
              <a:t>planting, cleanliness </a:t>
            </a:r>
            <a:r>
              <a:rPr lang="en-US" dirty="0" smtClean="0"/>
              <a:t>drive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Mains/ Interview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737523"/>
              </p:ext>
            </p:extLst>
          </p:nvPr>
        </p:nvGraphicFramePr>
        <p:xfrm>
          <a:off x="112143" y="914400"/>
          <a:ext cx="11360989" cy="449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4385560"/>
            <a:ext cx="953438" cy="926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477000"/>
            <a:ext cx="953438" cy="926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88" y="4476999"/>
            <a:ext cx="953438" cy="926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216" y="4476999"/>
            <a:ext cx="953438" cy="9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224446" y="2736850"/>
            <a:ext cx="2404508" cy="34401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2004: </a:t>
            </a:r>
            <a:r>
              <a:rPr lang="en-US" dirty="0" smtClean="0"/>
              <a:t>UPA’s PURA </a:t>
            </a:r>
            <a:r>
              <a:rPr lang="en-US" dirty="0" smtClean="0"/>
              <a:t>(Providing Urban Amenities in Rural Areas)</a:t>
            </a:r>
          </a:p>
          <a:p>
            <a:r>
              <a:rPr lang="en-US" dirty="0" smtClean="0"/>
              <a:t>PURA </a:t>
            </a:r>
            <a:r>
              <a:rPr lang="en-US" dirty="0" err="1" smtClean="0"/>
              <a:t>Kalam’s</a:t>
            </a:r>
            <a:r>
              <a:rPr lang="en-US" dirty="0" smtClean="0"/>
              <a:t> brainchild.</a:t>
            </a:r>
          </a:p>
          <a:p>
            <a:r>
              <a:rPr lang="en-US" dirty="0" smtClean="0"/>
              <a:t>PURA Model: @</a:t>
            </a:r>
            <a:r>
              <a:rPr lang="en-US" dirty="0" err="1" smtClean="0"/>
              <a:t>Periyar</a:t>
            </a:r>
            <a:r>
              <a:rPr lang="en-US" dirty="0" smtClean="0"/>
              <a:t>, </a:t>
            </a:r>
            <a:r>
              <a:rPr lang="en-US" dirty="0" err="1" smtClean="0"/>
              <a:t>Chitrakoot</a:t>
            </a:r>
            <a:r>
              <a:rPr lang="en-US" dirty="0" smtClean="0"/>
              <a:t>, </a:t>
            </a:r>
            <a:r>
              <a:rPr lang="en-US" dirty="0" err="1" smtClean="0"/>
              <a:t>Warana</a:t>
            </a:r>
            <a:r>
              <a:rPr lang="en-US" dirty="0" smtClean="0"/>
              <a:t> and </a:t>
            </a:r>
            <a:r>
              <a:rPr lang="en-US" dirty="0" err="1" smtClean="0"/>
              <a:t>Loni</a:t>
            </a:r>
            <a:r>
              <a:rPr lang="en-US" dirty="0" smtClean="0"/>
              <a:t>.</a:t>
            </a:r>
          </a:p>
          <a:p>
            <a:r>
              <a:rPr lang="en-US" dirty="0" smtClean="0"/>
              <a:t>PURA failed due to lack of convergence among ministries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Shyma Prasad</a:t>
            </a:r>
            <a:br>
              <a:rPr lang="en-US" smtClean="0"/>
            </a:br>
            <a:r>
              <a:rPr lang="en-US" smtClean="0"/>
              <a:t>Rurban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Rural Infra.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1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224446" y="2736850"/>
            <a:ext cx="2404508" cy="34401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 Budget </a:t>
            </a:r>
            <a:r>
              <a:rPr lang="en-US" dirty="0" smtClean="0"/>
              <a:t>2014</a:t>
            </a:r>
          </a:p>
          <a:p>
            <a:r>
              <a:rPr lang="en-US" dirty="0" smtClean="0"/>
              <a:t>Rs</a:t>
            </a:r>
            <a:r>
              <a:rPr lang="en-US" dirty="0" smtClean="0"/>
              <a:t>. </a:t>
            </a:r>
            <a:r>
              <a:rPr lang="en-US" dirty="0" smtClean="0"/>
              <a:t>0 Allotted </a:t>
            </a:r>
            <a:r>
              <a:rPr lang="en-US" dirty="0" smtClean="0"/>
              <a:t>to PURA</a:t>
            </a:r>
          </a:p>
          <a:p>
            <a:r>
              <a:rPr lang="en-US" dirty="0" err="1" smtClean="0"/>
              <a:t>Shyama</a:t>
            </a:r>
            <a:r>
              <a:rPr lang="en-US" dirty="0" smtClean="0"/>
              <a:t> </a:t>
            </a:r>
            <a:r>
              <a:rPr lang="en-US" dirty="0"/>
              <a:t>Prasad </a:t>
            </a:r>
            <a:r>
              <a:rPr lang="en-US" dirty="0" err="1"/>
              <a:t>Mukherji</a:t>
            </a:r>
            <a:r>
              <a:rPr lang="en-US" dirty="0"/>
              <a:t> </a:t>
            </a:r>
            <a:r>
              <a:rPr lang="en-US" dirty="0" err="1"/>
              <a:t>Rurban</a:t>
            </a:r>
            <a:r>
              <a:rPr lang="en-US" dirty="0"/>
              <a:t> Mission (SPMRM)</a:t>
            </a:r>
          </a:p>
          <a:p>
            <a:r>
              <a:rPr lang="en-US" dirty="0" smtClean="0"/>
              <a:t>Rural </a:t>
            </a:r>
            <a:r>
              <a:rPr lang="en-US" dirty="0"/>
              <a:t>Development </a:t>
            </a:r>
            <a:r>
              <a:rPr lang="en-US" dirty="0" smtClean="0"/>
              <a:t>ministry</a:t>
            </a:r>
          </a:p>
          <a:p>
            <a:r>
              <a:rPr lang="en-US" dirty="0" smtClean="0"/>
              <a:t>Funding</a:t>
            </a:r>
            <a:r>
              <a:rPr lang="en-US" dirty="0"/>
              <a:t>: 60:40 | 80:20, PPP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Shyma Prasad</a:t>
            </a:r>
            <a:br>
              <a:rPr lang="en-US" smtClean="0"/>
            </a:br>
            <a:r>
              <a:rPr lang="en-US" smtClean="0"/>
              <a:t>Rurban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Rural Infra.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6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 </a:t>
            </a:r>
            <a:r>
              <a:rPr lang="en-US" dirty="0"/>
              <a:t>Member Committee under Rural Development Addl. Secretary</a:t>
            </a:r>
          </a:p>
          <a:p>
            <a:r>
              <a:rPr lang="en-US" dirty="0"/>
              <a:t>Studying Gujarat </a:t>
            </a:r>
            <a:r>
              <a:rPr lang="en-US" dirty="0" err="1" smtClean="0"/>
              <a:t>Rurban</a:t>
            </a:r>
            <a:r>
              <a:rPr lang="en-US" dirty="0" smtClean="0"/>
              <a:t> </a:t>
            </a:r>
            <a:r>
              <a:rPr lang="en-US" dirty="0"/>
              <a:t>Development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Shyma Prasad</a:t>
            </a:r>
            <a:br>
              <a:rPr lang="en-US" smtClean="0"/>
            </a:br>
            <a:r>
              <a:rPr lang="en-US" smtClean="0"/>
              <a:t>Rurban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Rural Infra.</a:t>
            </a:r>
            <a:endParaRPr lang="en-US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930752"/>
            <a:ext cx="3089275" cy="30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208" y="1265857"/>
            <a:ext cx="10389480" cy="462287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Guj: </a:t>
            </a:r>
            <a:r>
              <a:rPr lang="en-US" dirty="0" err="1" smtClean="0"/>
              <a:t>Rurban</a:t>
            </a:r>
            <a:r>
              <a:rPr lang="en-US" dirty="0" smtClean="0"/>
              <a:t> center &amp; </a:t>
            </a:r>
            <a:r>
              <a:rPr lang="en-US" dirty="0" err="1" smtClean="0"/>
              <a:t>Rurban</a:t>
            </a:r>
            <a:r>
              <a:rPr lang="en-US" dirty="0" smtClean="0"/>
              <a:t> cluster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3923606" y="3598412"/>
            <a:ext cx="1328792" cy="4192525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err="1" smtClean="0">
                <a:latin typeface="Franklin Gothic Medium Cond" panose="020B0606030402020204" pitchFamily="34" charset="0"/>
              </a:rPr>
              <a:t>Taluka</a:t>
            </a:r>
            <a:r>
              <a:rPr lang="en-US" sz="3200" dirty="0" smtClean="0">
                <a:latin typeface="Franklin Gothic Medium Cond" panose="020B0606030402020204" pitchFamily="34" charset="0"/>
              </a:rPr>
              <a:t> HQ</a:t>
            </a:r>
          </a:p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OR Village </a:t>
            </a:r>
            <a:r>
              <a:rPr lang="en-US" sz="3200" dirty="0" smtClean="0">
                <a:latin typeface="Franklin Gothic Medium Cond" panose="020B0606030402020204" pitchFamily="34" charset="0"/>
              </a:rPr>
              <a:t>~10k </a:t>
            </a:r>
            <a:r>
              <a:rPr lang="en-US" sz="3200" dirty="0" smtClean="0">
                <a:latin typeface="Franklin Gothic Medium Cond" panose="020B0606030402020204" pitchFamily="34" charset="0"/>
              </a:rPr>
              <a:t>pop.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8727949" y="3974772"/>
            <a:ext cx="576071" cy="4192525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50k public covered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208" y="0"/>
            <a:ext cx="2526792" cy="24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351356"/>
              </p:ext>
            </p:extLst>
          </p:nvPr>
        </p:nvGraphicFramePr>
        <p:xfrm>
          <a:off x="64008" y="914400"/>
          <a:ext cx="11969496" cy="5824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Gujarat* / PURA / RURBAN: connectivity </a:t>
            </a:r>
            <a:r>
              <a:rPr lang="en-US" dirty="0" smtClean="0">
                <a:latin typeface="Franklin Gothic Demi" panose="020B0703020102020204" pitchFamily="34" charset="0"/>
              </a:rPr>
              <a:t>▲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5753099" y="419099"/>
            <a:ext cx="685801" cy="12192002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End result? </a:t>
            </a:r>
            <a:r>
              <a:rPr lang="en-US" sz="3200" dirty="0" err="1" smtClean="0">
                <a:latin typeface="Franklin Gothic Medium Cond" panose="020B0606030402020204" pitchFamily="34" charset="0"/>
              </a:rPr>
              <a:t>Rurbanization</a:t>
            </a:r>
            <a:r>
              <a:rPr lang="en-US" sz="3200" dirty="0">
                <a:latin typeface="Franklin Gothic Medium Cond" panose="020B0606030402020204" pitchFamily="34" charset="0"/>
              </a:rPr>
              <a:t>: creating big villages with urban feel</a:t>
            </a:r>
          </a:p>
        </p:txBody>
      </p:sp>
    </p:spTree>
    <p:extLst>
      <p:ext uri="{BB962C8B-B14F-4D97-AF65-F5344CB8AC3E}">
        <p14:creationId xmlns:p14="http://schemas.microsoft.com/office/powerpoint/2010/main" val="246974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C00484-8775-450C-8999-B0569C1B0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1CC00484-8775-450C-8999-B0569C1B0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B4FC41-313A-4D1B-A815-8CE4231B26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78B4FC41-313A-4D1B-A815-8CE4231B26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35C68C8-1030-4857-AED6-7E255226E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135C68C8-1030-4857-AED6-7E255226E6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7F437B2-4C81-4740-837F-77EB59B119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7F437B2-4C81-4740-837F-77EB59B119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99C2FB-B8CC-4D91-936D-60F5178A5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DE99C2FB-B8CC-4D91-936D-60F5178A50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9021E12-AE27-4CD9-9E2F-FE309E61CF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D9021E12-AE27-4CD9-9E2F-FE309E61CF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04298D1-3DEC-44C2-9504-B318D0D70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D04298D1-3DEC-44C2-9504-B318D0D708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6E377FA-99F3-48F0-9845-32964292BA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F6E377FA-99F3-48F0-9845-32964292BA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6FDA938-DEF2-497A-9307-949C26AEC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16FDA938-DEF2-497A-9307-949C26AEC9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5AACE27-5BAD-4B91-A9D8-6F5362EB4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C5AACE27-5BAD-4B91-A9D8-6F5362EB4B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C4EE88D-C650-4A9B-A748-25E2AD14A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AC4EE88D-C650-4A9B-A748-25E2AD14A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BA45B5-D12E-4F6C-B6F6-FD5ECEB51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E4BA45B5-D12E-4F6C-B6F6-FD5ECEB511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7789C6B-875E-4AA2-8277-B01E229BC0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C7789C6B-875E-4AA2-8277-B01E229BC0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EBAF0C6-AFB4-40D8-989E-03FCB453D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FEBAF0C6-AFB4-40D8-989E-03FCB453D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6A02FF-B380-4F8C-9C5C-37620EDD0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626A02FF-B380-4F8C-9C5C-37620EDD0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Discuss in brief, the importance of </a:t>
            </a:r>
            <a:r>
              <a:rPr lang="en-US" dirty="0" err="1" smtClean="0"/>
              <a:t>Rurbanization</a:t>
            </a:r>
            <a:r>
              <a:rPr lang="en-US" dirty="0" smtClean="0"/>
              <a:t> /</a:t>
            </a:r>
            <a:r>
              <a:rPr lang="en-US" dirty="0" err="1" smtClean="0"/>
              <a:t>Rurban</a:t>
            </a:r>
            <a:r>
              <a:rPr lang="en-US" dirty="0" smtClean="0"/>
              <a:t> mission for bringing down the </a:t>
            </a:r>
            <a:r>
              <a:rPr lang="en-US" dirty="0" smtClean="0">
                <a:solidFill>
                  <a:srgbClr val="FFFF00"/>
                </a:solidFill>
              </a:rPr>
              <a:t>divide between India vs Bharat</a:t>
            </a:r>
            <a:r>
              <a:rPr lang="en-US" dirty="0" smtClean="0"/>
              <a:t> | Rural vs Urban / promoting </a:t>
            </a:r>
            <a:r>
              <a:rPr lang="en-US" dirty="0" smtClean="0">
                <a:solidFill>
                  <a:srgbClr val="FFFF00"/>
                </a:solidFill>
              </a:rPr>
              <a:t>reverse migration</a:t>
            </a:r>
          </a:p>
          <a:p>
            <a:r>
              <a:rPr lang="en-US" dirty="0" smtClean="0"/>
              <a:t>Meaning: big village with urban feel.</a:t>
            </a:r>
          </a:p>
          <a:p>
            <a:r>
              <a:rPr lang="en-US" dirty="0" smtClean="0"/>
              <a:t>Connectivity- physical, communication, knowledge</a:t>
            </a:r>
          </a:p>
          <a:p>
            <a:r>
              <a:rPr lang="en-US" dirty="0" smtClean="0"/>
              <a:t>Public investment=&gt; private industry will come automatically</a:t>
            </a:r>
          </a:p>
          <a:p>
            <a:r>
              <a:rPr lang="en-US" dirty="0"/>
              <a:t>▲ </a:t>
            </a:r>
            <a:r>
              <a:rPr lang="en-US" dirty="0" smtClean="0"/>
              <a:t>Jobs, civic amnesties </a:t>
            </a:r>
            <a:r>
              <a:rPr lang="en-US" dirty="0"/>
              <a:t>= ▼ </a:t>
            </a:r>
            <a:r>
              <a:rPr lang="en-US" dirty="0" smtClean="0"/>
              <a:t>migration, </a:t>
            </a:r>
            <a:r>
              <a:rPr lang="en-US" dirty="0"/>
              <a:t>▲ </a:t>
            </a:r>
            <a:r>
              <a:rPr lang="en-US" dirty="0" smtClean="0"/>
              <a:t>per capita income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Mock question for Mains/Interview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849373"/>
              </p:ext>
            </p:extLst>
          </p:nvPr>
        </p:nvGraphicFramePr>
        <p:xfrm>
          <a:off x="112143" y="914400"/>
          <a:ext cx="11360989" cy="449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4385560"/>
            <a:ext cx="953438" cy="926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477000"/>
            <a:ext cx="953438" cy="926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88" y="4476999"/>
            <a:ext cx="953438" cy="926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216" y="4476999"/>
            <a:ext cx="953438" cy="9266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04" y="4476999"/>
            <a:ext cx="953438" cy="9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090805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Historical figures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3606006"/>
            <a:ext cx="3048000" cy="18859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Tier6: &lt;5k pop.</a:t>
            </a:r>
          </a:p>
          <a:p>
            <a:r>
              <a:rPr lang="en-US" dirty="0" smtClean="0"/>
              <a:t>Tier5: 5k to 9999 pop.</a:t>
            </a:r>
          </a:p>
          <a:p>
            <a:r>
              <a:rPr lang="en-US" dirty="0" smtClean="0"/>
              <a:t>Max. villages</a:t>
            </a:r>
            <a:r>
              <a:rPr lang="en-US" dirty="0"/>
              <a:t>: UP </a:t>
            </a:r>
            <a:r>
              <a:rPr lang="en-US" dirty="0" smtClean="0"/>
              <a:t>&gt; </a:t>
            </a:r>
            <a:r>
              <a:rPr lang="en-US" dirty="0"/>
              <a:t>MP </a:t>
            </a:r>
            <a:r>
              <a:rPr lang="en-US" dirty="0" smtClean="0"/>
              <a:t>&gt; Odisha</a:t>
            </a:r>
            <a:endParaRPr lang="en-US" dirty="0"/>
          </a:p>
          <a:p>
            <a:r>
              <a:rPr lang="en-US" dirty="0"/>
              <a:t>Lowest </a:t>
            </a:r>
            <a:r>
              <a:rPr lang="en-US" dirty="0" smtClean="0"/>
              <a:t>Villages: </a:t>
            </a:r>
            <a:r>
              <a:rPr lang="en-US" dirty="0"/>
              <a:t>Chandigarh &lt;&lt; </a:t>
            </a:r>
            <a:r>
              <a:rPr lang="en-US" dirty="0" err="1"/>
              <a:t>Laskhdweep</a:t>
            </a:r>
            <a:r>
              <a:rPr lang="en-US" dirty="0"/>
              <a:t> &lt;&lt; Diu-Daman</a:t>
            </a:r>
          </a:p>
          <a:p>
            <a:r>
              <a:rPr lang="en-US" dirty="0"/>
              <a:t>Total </a:t>
            </a:r>
            <a:r>
              <a:rPr lang="en-US" dirty="0" smtClean="0"/>
              <a:t>Villages:5,97,485 </a:t>
            </a:r>
            <a:r>
              <a:rPr lang="en-US" dirty="0"/>
              <a:t>= ~6 Lakh</a:t>
            </a:r>
          </a:p>
          <a:p>
            <a:r>
              <a:rPr lang="en-US" dirty="0"/>
              <a:t>Total Villagers: 80 crore+</a:t>
            </a:r>
          </a:p>
          <a:p>
            <a:r>
              <a:rPr lang="en-US" dirty="0" smtClean="0"/>
              <a:t>Pak., China occupied villages not </a:t>
            </a:r>
            <a:r>
              <a:rPr lang="en-US" dirty="0" smtClean="0"/>
              <a:t>counted </a:t>
            </a:r>
            <a:r>
              <a:rPr lang="en-US" dirty="0"/>
              <a:t>in Census 2011.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Rural statistics for MCQ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Census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0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dirty="0"/>
              <a:t>Lawyer from Allahabad, </a:t>
            </a:r>
            <a:endParaRPr lang="en-US" sz="4400" dirty="0" smtClean="0"/>
          </a:p>
          <a:p>
            <a:r>
              <a:rPr lang="en-US" sz="4400" dirty="0" smtClean="0"/>
              <a:t>Member of provincial &amp; </a:t>
            </a:r>
            <a:r>
              <a:rPr lang="en-US" sz="4400" dirty="0"/>
              <a:t>central legislature.</a:t>
            </a:r>
          </a:p>
          <a:p>
            <a:r>
              <a:rPr lang="en-US" sz="4400" dirty="0" smtClean="0"/>
              <a:t>Founder:  </a:t>
            </a:r>
            <a:r>
              <a:rPr lang="en-US" sz="4400" dirty="0"/>
              <a:t>Banaras Hindu University (BHU), Hindu </a:t>
            </a:r>
            <a:r>
              <a:rPr lang="en-US" sz="4400" dirty="0" err="1"/>
              <a:t>Mahasabha</a:t>
            </a:r>
            <a:r>
              <a:rPr lang="en-US" sz="4400" dirty="0"/>
              <a:t>,  “The Leader” newspaper.</a:t>
            </a:r>
          </a:p>
          <a:p>
            <a:r>
              <a:rPr lang="en-US" sz="4400" dirty="0"/>
              <a:t>Editor of The Hindustan, Indian Union and </a:t>
            </a:r>
            <a:r>
              <a:rPr lang="en-US" sz="4400" dirty="0" err="1"/>
              <a:t>Abyudaya</a:t>
            </a:r>
            <a:r>
              <a:rPr lang="en-US" sz="4400" dirty="0"/>
              <a:t>.</a:t>
            </a:r>
          </a:p>
          <a:p>
            <a:r>
              <a:rPr lang="en-US" sz="4400" dirty="0" smtClean="0"/>
              <a:t>Moderate INC leader, 4x President</a:t>
            </a:r>
          </a:p>
          <a:p>
            <a:r>
              <a:rPr lang="en-US" sz="4400" dirty="0" err="1" smtClean="0"/>
              <a:t>Gandhiji</a:t>
            </a:r>
            <a:r>
              <a:rPr lang="en-US" sz="4400" dirty="0" smtClean="0"/>
              <a:t> </a:t>
            </a:r>
            <a:r>
              <a:rPr lang="en-US" sz="4400" dirty="0"/>
              <a:t>gave </a:t>
            </a:r>
            <a:r>
              <a:rPr lang="en-US" sz="4400" dirty="0" smtClean="0"/>
              <a:t>title </a:t>
            </a:r>
            <a:r>
              <a:rPr lang="en-US" sz="4400" dirty="0"/>
              <a:t>“</a:t>
            </a:r>
            <a:r>
              <a:rPr lang="en-US" sz="4400" dirty="0" err="1"/>
              <a:t>Mahamana</a:t>
            </a:r>
            <a:r>
              <a:rPr lang="en-US" sz="4400" dirty="0" smtClean="0"/>
              <a:t>”</a:t>
            </a:r>
          </a:p>
          <a:p>
            <a:r>
              <a:rPr lang="en-US" sz="4400" dirty="0"/>
              <a:t>Popularized </a:t>
            </a:r>
            <a:r>
              <a:rPr lang="en-US" sz="4400" dirty="0" smtClean="0"/>
              <a:t>slogan </a:t>
            </a:r>
            <a:r>
              <a:rPr lang="en-US" sz="4400" dirty="0"/>
              <a:t>“</a:t>
            </a:r>
            <a:r>
              <a:rPr lang="en-US" sz="4400" dirty="0" err="1"/>
              <a:t>Satyamev</a:t>
            </a:r>
            <a:r>
              <a:rPr lang="en-US" sz="4400" dirty="0"/>
              <a:t> </a:t>
            </a:r>
            <a:r>
              <a:rPr lang="en-US" sz="4400" dirty="0" err="1"/>
              <a:t>Jayate</a:t>
            </a:r>
            <a:r>
              <a:rPr lang="en-US" sz="4400" dirty="0" smtClean="0"/>
              <a:t>”</a:t>
            </a:r>
            <a:endParaRPr lang="en-US" sz="4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Pt.Madan</a:t>
            </a:r>
            <a:r>
              <a:rPr lang="en-US" dirty="0" smtClean="0"/>
              <a:t> Mohan Malviya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1861-1946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67179" y="2409825"/>
            <a:ext cx="2711104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dirty="0"/>
              <a:t>Opposed separate electorate for Muslims under </a:t>
            </a:r>
            <a:r>
              <a:rPr lang="en-US" sz="4400" dirty="0" err="1"/>
              <a:t>Lucknow</a:t>
            </a:r>
            <a:r>
              <a:rPr lang="en-US" sz="4400" dirty="0"/>
              <a:t> pact of 1916</a:t>
            </a:r>
          </a:p>
          <a:p>
            <a:r>
              <a:rPr lang="en-US" sz="4400" dirty="0"/>
              <a:t>Was in 1</a:t>
            </a:r>
            <a:r>
              <a:rPr lang="en-US" sz="4400" baseline="30000" dirty="0"/>
              <a:t>st</a:t>
            </a:r>
            <a:r>
              <a:rPr lang="en-US" sz="4400" dirty="0"/>
              <a:t> RTC 1930</a:t>
            </a:r>
          </a:p>
          <a:p>
            <a:r>
              <a:rPr lang="en-US" sz="4400" dirty="0"/>
              <a:t>Setup Congress Nationalist Party to oppose communal </a:t>
            </a:r>
            <a:r>
              <a:rPr lang="en-US" sz="4400" dirty="0" smtClean="0"/>
              <a:t>award</a:t>
            </a:r>
          </a:p>
          <a:p>
            <a:r>
              <a:rPr lang="en-US" sz="4400" dirty="0" smtClean="0"/>
              <a:t>Budget 2014: Teachers training program</a:t>
            </a:r>
            <a:endParaRPr lang="en-US" sz="4400" dirty="0"/>
          </a:p>
          <a:p>
            <a:r>
              <a:rPr lang="en-US" sz="4400" dirty="0" err="1"/>
              <a:t>Malviya’s</a:t>
            </a:r>
            <a:r>
              <a:rPr lang="en-US" sz="4400" dirty="0"/>
              <a:t> Birthday 25th December (same as Vajpayee).</a:t>
            </a:r>
          </a:p>
          <a:p>
            <a:r>
              <a:rPr lang="en-US" sz="4400" dirty="0"/>
              <a:t>44</a:t>
            </a:r>
            <a:r>
              <a:rPr lang="en-US" sz="4400" baseline="30000" dirty="0"/>
              <a:t>th</a:t>
            </a:r>
            <a:r>
              <a:rPr lang="en-US" sz="4400" dirty="0"/>
              <a:t> Bharat </a:t>
            </a:r>
            <a:r>
              <a:rPr lang="en-US" sz="4400" dirty="0" err="1"/>
              <a:t>Ratna</a:t>
            </a:r>
            <a:r>
              <a:rPr lang="en-US" sz="4400" dirty="0"/>
              <a:t>, 2014. (Vajpayee -45</a:t>
            </a:r>
            <a:r>
              <a:rPr lang="en-US" sz="4400" baseline="30000" dirty="0"/>
              <a:t>th</a:t>
            </a:r>
            <a:r>
              <a:rPr lang="en-US" sz="4400" dirty="0"/>
              <a:t>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Pt.Madan</a:t>
            </a:r>
            <a:r>
              <a:rPr lang="en-US" dirty="0" smtClean="0"/>
              <a:t> Mohan Malviya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1861-1946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67179" y="2409825"/>
            <a:ext cx="2711104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jp.org/en/media-resources/photo-gallery/image?view=image&amp;format=raw&amp;type=orig&amp;id=5881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6055" y="3122962"/>
            <a:ext cx="1673352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UK Barrister, Youngest VC of Calcutta Univ.</a:t>
            </a:r>
          </a:p>
          <a:p>
            <a:r>
              <a:rPr lang="en-US" sz="4400" dirty="0"/>
              <a:t>Active in Asiatic Society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President Hindu </a:t>
            </a:r>
            <a:r>
              <a:rPr lang="en-US" sz="4400" dirty="0" err="1" smtClean="0"/>
              <a:t>Mahasabha</a:t>
            </a:r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Bharatiya </a:t>
            </a:r>
            <a:r>
              <a:rPr lang="en-US" sz="4400" dirty="0" err="1"/>
              <a:t>Jansangh</a:t>
            </a:r>
            <a:r>
              <a:rPr lang="en-US" sz="4400" dirty="0"/>
              <a:t> </a:t>
            </a:r>
            <a:r>
              <a:rPr lang="en-US" sz="4400" dirty="0" smtClean="0"/>
              <a:t>founder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Opposed </a:t>
            </a:r>
            <a:r>
              <a:rPr lang="en-US" sz="4400" dirty="0" err="1"/>
              <a:t>Sarat</a:t>
            </a:r>
            <a:r>
              <a:rPr lang="en-US" sz="4400" dirty="0"/>
              <a:t> </a:t>
            </a:r>
            <a:r>
              <a:rPr lang="en-US" sz="4400" dirty="0" err="1"/>
              <a:t>Suharawady</a:t>
            </a:r>
            <a:r>
              <a:rPr lang="en-US" sz="4400" dirty="0"/>
              <a:t> </a:t>
            </a:r>
            <a:r>
              <a:rPr lang="en-US" sz="4400" dirty="0" smtClean="0"/>
              <a:t>pact (to create “Bengal country)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Free India: Industry minister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Pro-Uniform civil code, Anti-370, No to Delhi pact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Scheme:</a:t>
            </a:r>
            <a:r>
              <a:rPr lang="en-US" sz="4400" dirty="0" smtClean="0"/>
              <a:t> </a:t>
            </a:r>
            <a:r>
              <a:rPr lang="en-US" sz="4400" dirty="0" err="1" smtClean="0"/>
              <a:t>Rurban</a:t>
            </a:r>
            <a:r>
              <a:rPr lang="en-US" sz="4400" dirty="0" smtClean="0"/>
              <a:t> mission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Shyama</a:t>
            </a:r>
            <a:r>
              <a:rPr lang="en-US" dirty="0" smtClean="0"/>
              <a:t> </a:t>
            </a:r>
            <a:r>
              <a:rPr lang="en-US" dirty="0"/>
              <a:t>Prasad </a:t>
            </a:r>
            <a:r>
              <a:rPr lang="en-US" dirty="0" err="1" smtClean="0"/>
              <a:t>Mukharjee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1901-1953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6825" y="3340073"/>
            <a:ext cx="3071813" cy="190664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PM Nehru vs PM </a:t>
            </a:r>
            <a:r>
              <a:rPr lang="en-US" dirty="0" err="1" smtClean="0"/>
              <a:t>Liaqat</a:t>
            </a:r>
            <a:r>
              <a:rPr lang="en-US" dirty="0" smtClean="0"/>
              <a:t> Ali Khan 1950</a:t>
            </a:r>
          </a:p>
          <a:p>
            <a:r>
              <a:rPr lang="en-US" dirty="0" smtClean="0"/>
              <a:t>Post-partition Refugee rehab.</a:t>
            </a:r>
          </a:p>
          <a:p>
            <a:r>
              <a:rPr lang="en-US" dirty="0" smtClean="0"/>
              <a:t>Return women, Property, “</a:t>
            </a:r>
            <a:r>
              <a:rPr lang="en-US" dirty="0" err="1" smtClean="0"/>
              <a:t>Ghar</a:t>
            </a:r>
            <a:r>
              <a:rPr lang="en-US" dirty="0" smtClean="0"/>
              <a:t> </a:t>
            </a:r>
            <a:r>
              <a:rPr lang="en-US" dirty="0" err="1" smtClean="0"/>
              <a:t>wapsi</a:t>
            </a:r>
            <a:r>
              <a:rPr lang="en-US" dirty="0" smtClean="0"/>
              <a:t>” (forced conversions unrecognized)</a:t>
            </a:r>
          </a:p>
          <a:p>
            <a:r>
              <a:rPr lang="en-US" dirty="0" smtClean="0"/>
              <a:t>Equality citizenship to minorities</a:t>
            </a:r>
          </a:p>
          <a:p>
            <a:r>
              <a:rPr lang="en-US" dirty="0" smtClean="0"/>
              <a:t>Appoint minority commission to implement above things.</a:t>
            </a:r>
          </a:p>
          <a:p>
            <a:r>
              <a:rPr lang="en-US" dirty="0" err="1" smtClean="0">
                <a:solidFill>
                  <a:srgbClr val="FFC000"/>
                </a:solidFill>
              </a:rPr>
              <a:t>Dr.</a:t>
            </a:r>
            <a:r>
              <a:rPr lang="en-US" dirty="0" err="1" smtClean="0"/>
              <a:t>Mukhrjee</a:t>
            </a:r>
            <a:r>
              <a:rPr lang="en-US" dirty="0" smtClean="0"/>
              <a:t> resigned because 2 past pact fail, Pak won’t enforce this.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Delhi Pact?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428218"/>
              </p:ext>
            </p:extLst>
          </p:nvPr>
        </p:nvGraphicFramePr>
        <p:xfrm>
          <a:off x="173736" y="914400"/>
          <a:ext cx="11180064" cy="5641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Historical figures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4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t0.gstatic.com/images?q=tbn:ANd9GcRyC84DEnSlC-pA1Dpz2Vr6vA8ji1Tf2JwaEUfVYw0VvkiLfU1A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5469" y="3098006"/>
            <a:ext cx="19145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Born Mathura dist. UP. (</a:t>
            </a:r>
            <a:r>
              <a:rPr lang="en-US" dirty="0"/>
              <a:t>M</a:t>
            </a:r>
            <a:r>
              <a:rPr lang="en-US" dirty="0" smtClean="0"/>
              <a:t>odi 1 year completion speech)</a:t>
            </a:r>
          </a:p>
          <a:p>
            <a:r>
              <a:rPr lang="en-US" dirty="0" smtClean="0"/>
              <a:t>Bharatiya Jan </a:t>
            </a:r>
            <a:r>
              <a:rPr lang="en-US" dirty="0" err="1" smtClean="0"/>
              <a:t>Sangh</a:t>
            </a:r>
            <a:r>
              <a:rPr lang="en-US" dirty="0" smtClean="0"/>
              <a:t> (BJS): General Secretary for 15 years</a:t>
            </a:r>
          </a:p>
          <a:p>
            <a:r>
              <a:rPr lang="en-US" dirty="0" smtClean="0"/>
              <a:t>Political philosophy “Integral </a:t>
            </a:r>
            <a:r>
              <a:rPr lang="en-US" dirty="0" err="1" smtClean="0"/>
              <a:t>Humainism</a:t>
            </a:r>
            <a:r>
              <a:rPr lang="en-US" dirty="0" smtClean="0"/>
              <a:t>” (BJP)</a:t>
            </a:r>
          </a:p>
          <a:p>
            <a:r>
              <a:rPr lang="en-US" dirty="0" smtClean="0"/>
              <a:t>Editor of </a:t>
            </a:r>
            <a:r>
              <a:rPr lang="en-US" dirty="0" err="1"/>
              <a:t>Panchjanya</a:t>
            </a:r>
            <a:r>
              <a:rPr lang="en-US" dirty="0"/>
              <a:t> and </a:t>
            </a:r>
            <a:r>
              <a:rPr lang="en-US" dirty="0" err="1"/>
              <a:t>Swadesh</a:t>
            </a:r>
            <a:r>
              <a:rPr lang="en-US" dirty="0"/>
              <a:t>  </a:t>
            </a:r>
            <a:endParaRPr lang="en-US" dirty="0" smtClean="0"/>
          </a:p>
          <a:p>
            <a:r>
              <a:rPr lang="en-US" dirty="0" smtClean="0">
                <a:solidFill>
                  <a:srgbClr val="FFC000"/>
                </a:solidFill>
              </a:rPr>
              <a:t>Scheme: </a:t>
            </a:r>
            <a:r>
              <a:rPr lang="en-US" dirty="0" smtClean="0"/>
              <a:t>Gram Jyoti, Antyodaya Yojana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Pt. </a:t>
            </a:r>
            <a:r>
              <a:rPr lang="en-US" dirty="0" err="1" smtClean="0"/>
              <a:t>Deendayal</a:t>
            </a:r>
            <a:r>
              <a:rPr lang="en-US" dirty="0" smtClean="0"/>
              <a:t> </a:t>
            </a:r>
            <a:r>
              <a:rPr lang="en-US" dirty="0" err="1"/>
              <a:t>Upadhyaya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1916-1968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Spectrum </a:t>
            </a:r>
            <a:r>
              <a:rPr lang="en-US" dirty="0" err="1" smtClean="0">
                <a:hlinkClick r:id="rId2"/>
              </a:rPr>
              <a:t>Publication:</a:t>
            </a:r>
            <a:r>
              <a:rPr lang="en-US" dirty="0" err="1" smtClean="0"/>
              <a:t>Gandhi</a:t>
            </a:r>
            <a:r>
              <a:rPr lang="en-US" dirty="0" smtClean="0"/>
              <a:t>, Nehru Tagore &amp; other eminent Personalities of Modern India</a:t>
            </a:r>
          </a:p>
          <a:p>
            <a:r>
              <a:rPr lang="en-US" dirty="0" smtClean="0"/>
              <a:t>Freedom fighter: chronology, area of operation, newspapers periodicals</a:t>
            </a:r>
          </a:p>
          <a:p>
            <a:r>
              <a:rPr lang="en-US" dirty="0" smtClean="0"/>
              <a:t>Moderate, extremist, leftist, revolutionary, women, Anglo-Indian, Non-Indian</a:t>
            </a:r>
            <a:r>
              <a:rPr lang="en-US" dirty="0" smtClean="0"/>
              <a:t>, NE, South</a:t>
            </a:r>
            <a:endParaRPr lang="en-US" dirty="0" smtClean="0"/>
          </a:p>
        </p:txBody>
      </p:sp>
      <p:pic>
        <p:nvPicPr>
          <p:cNvPr id="1028" name="Picture 4" descr="http://img5a.flixcart.com/image/book/1/9/5/gandhi-nehru-tagore-and-other-eminent-personalities-of-modern-400x400-imae3fy77yudfyz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943" y="3048000"/>
            <a:ext cx="2619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Freedom fighters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7" y="28716"/>
            <a:ext cx="6096851" cy="34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7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379416"/>
              </p:ext>
            </p:extLst>
          </p:nvPr>
        </p:nvGraphicFramePr>
        <p:xfrm>
          <a:off x="173736" y="914400"/>
          <a:ext cx="11180064" cy="584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Amrut</a:t>
            </a:r>
            <a:r>
              <a:rPr lang="en-US" dirty="0" smtClean="0"/>
              <a:t> </a:t>
            </a:r>
            <a:r>
              <a:rPr lang="en-US" dirty="0" err="1" smtClean="0"/>
              <a:t>Mahotsav</a:t>
            </a:r>
            <a:r>
              <a:rPr lang="en-US" dirty="0" smtClean="0"/>
              <a:t> 2022: 6 pillars (1-3)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88D71A-648F-44DD-AB13-A919BBF16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8C88D71A-648F-44DD-AB13-A919BBF160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6913C94-F466-4759-93BF-04F4333B1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36913C94-F466-4759-93BF-04F4333B12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389A78-0977-4CC3-A716-AA568E6DD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35389A78-0977-4CC3-A716-AA568E6DD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04CC06-F303-4EE8-8EBC-F2369AC3A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5E04CC06-F303-4EE8-8EBC-F2369AC3AB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82D714-77C0-49B9-B34B-33AD3252F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9B82D714-77C0-49B9-B34B-33AD3252F1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64271F-964B-4206-9243-0395CA613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E264271F-964B-4206-9243-0395CA613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438FF1-5B47-4C80-BBED-4DEF90B06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55438FF1-5B47-4C80-BBED-4DEF90B06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821919-2468-4E3B-85E0-EB9071DB9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83821919-2468-4E3B-85E0-EB9071DB9E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0B388C-AD86-4D0C-BC3C-DE130B33F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8B0B388C-AD86-4D0C-BC3C-DE130B33F9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384534"/>
              </p:ext>
            </p:extLst>
          </p:nvPr>
        </p:nvGraphicFramePr>
        <p:xfrm>
          <a:off x="112143" y="914400"/>
          <a:ext cx="11360989" cy="449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Rural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3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763FFBD-0569-4248-A4A2-B5C9AC142F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763FFBD-0569-4248-A4A2-B5C9AC142F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DB589B-52BF-417A-B8A7-4847FE4344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CDB589B-52BF-417A-B8A7-4847FE4344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DE325D4-8008-43F7-A520-80E0BAEBF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4DE325D4-8008-43F7-A520-80E0BAEBF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BD87A8-FD84-4BA9-838B-414F8284D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34BD87A8-FD84-4BA9-838B-414F8284DD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D5306A-7346-4C31-875B-B3E98FF7D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9DD5306A-7346-4C31-875B-B3E98FF7D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54BDD7-E35E-4886-BD1D-5E49ADEDB3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F854BDD7-E35E-4886-BD1D-5E49ADEDB3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8EAF86-CA9E-495A-A913-093B16432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6C8EAF86-CA9E-495A-A913-093B16432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56233F-01D4-475B-801D-EAF970CB9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A456233F-01D4-475B-801D-EAF970CB91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CA3481-4B94-4C72-9B06-DD91AD88B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11CA3481-4B94-4C72-9B06-DD91AD88B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607CFF2-8C0F-424E-8C66-68933221E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3607CFF2-8C0F-424E-8C66-68933221E0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061053-B112-4FC7-BDC8-2B944B7A6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6B061053-B112-4FC7-BDC8-2B944B7A6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6B4A93-EAB9-4F18-BA3A-E422F6DD1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646B4A93-EAB9-4F18-BA3A-E422F6DD10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74C4111-DFC3-4C36-8E19-D58F94AB1D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A74C4111-DFC3-4C36-8E19-D58F94AB1D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63E325-9EDE-4157-A585-48E2919209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graphicEl>
                                              <a:dgm id="{0A63E325-9EDE-4157-A585-48E2919209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C09FEE-104A-427E-A81B-9061CD6B1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graphicEl>
                                              <a:dgm id="{03C09FEE-104A-427E-A81B-9061CD6B1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DE7D6D0-E9EA-4760-A7F2-9A44834E0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graphicEl>
                                              <a:dgm id="{4DE7D6D0-E9EA-4760-A7F2-9A44834E02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7481C1-04C9-4472-9F9A-5DE55EF29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graphicEl>
                                              <a:dgm id="{357481C1-04C9-4472-9F9A-5DE55EF29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DFFB28-026F-410A-9873-0E3DF430E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graphicEl>
                                              <a:dgm id="{41DFFB28-026F-410A-9873-0E3DF430E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00AC22-B635-49FD-9A86-2EA5B7D4D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graphicEl>
                                              <a:dgm id="{4400AC22-B635-49FD-9A86-2EA5B7D4D3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D3F621-2181-4FD2-A797-5BF8BDF2D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graphicEl>
                                              <a:dgm id="{90D3F621-2181-4FD2-A797-5BF8BDF2D6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321C2D74-8A29-4E06-A14A-89F95271A7FE}" vid="{BD79CDC0-D997-453F-A307-402A3681BE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674</TotalTime>
  <Words>2705</Words>
  <Application>Microsoft Office PowerPoint</Application>
  <PresentationFormat>Widescreen</PresentationFormat>
  <Paragraphs>591</Paragraphs>
  <Slides>77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0" baseType="lpstr">
      <vt:lpstr>Kozuka Gothic Pro B</vt:lpstr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Shruti</vt:lpstr>
      <vt:lpstr>Wingdings</vt:lpstr>
      <vt:lpstr>PPT_DARK_2015</vt:lpstr>
      <vt:lpstr>PowerPoint Presentation</vt:lpstr>
      <vt:lpstr>PowerPoint Presentation</vt:lpstr>
      <vt:lpstr>India Yearbook 2015</vt:lpstr>
      <vt:lpstr>Find Correct statement</vt:lpstr>
      <vt:lpstr>Find Correct statement: Ans.A</vt:lpstr>
      <vt:lpstr>Pop: abs. term both ▲ but % wise Rural ▼</vt:lpstr>
      <vt:lpstr>Rural statistics for MCQ</vt:lpstr>
      <vt:lpstr>Amrut Mahotsav 2022: 6 pillars (1-3)</vt:lpstr>
      <vt:lpstr>Rural Infrastructure</vt:lpstr>
      <vt:lpstr>Din Dayal Gram Jyoti</vt:lpstr>
      <vt:lpstr>DD Gram Jyoti</vt:lpstr>
      <vt:lpstr>DD Gram Jyoti</vt:lpstr>
      <vt:lpstr>Special cat= J&amp;K, NE, Hill states (HP, UttKH)</vt:lpstr>
      <vt:lpstr>Fund released depending on completion stage</vt:lpstr>
      <vt:lpstr>Rural Infrastructure</vt:lpstr>
      <vt:lpstr>PMGSY</vt:lpstr>
      <vt:lpstr>Rural Infrastructure</vt:lpstr>
      <vt:lpstr>Drinking WATER</vt:lpstr>
      <vt:lpstr>Rural WATER</vt:lpstr>
      <vt:lpstr>Swatch Bharat</vt:lpstr>
      <vt:lpstr>Evolution</vt:lpstr>
      <vt:lpstr>Swatch Bharat: which ministry?</vt:lpstr>
      <vt:lpstr>Din Dayal Antyodaya Yojana: Detailed Article Link</vt:lpstr>
      <vt:lpstr>Tourism: Prasad &amp; Hriday (L7/P4.pptx)</vt:lpstr>
      <vt:lpstr>Swatch Bharat Mission</vt:lpstr>
      <vt:lpstr>SBM: organization</vt:lpstr>
      <vt:lpstr>Rural Areas Personnel </vt:lpstr>
      <vt:lpstr>Rural Areas Swatchhta Doot</vt:lpstr>
      <vt:lpstr>Rural Areas accountability</vt:lpstr>
      <vt:lpstr>Urban Areas Personnel</vt:lpstr>
      <vt:lpstr>Swatch Bharat Mission: 0% open defecation 2/10/2019</vt:lpstr>
      <vt:lpstr>Public Funding</vt:lpstr>
      <vt:lpstr>Private Funding</vt:lpstr>
      <vt:lpstr>Swatch Bharat Mission: 0% open defecation 2/10/2019</vt:lpstr>
      <vt:lpstr>SBM: Toilet Types</vt:lpstr>
      <vt:lpstr>Rural Areas toilets</vt:lpstr>
      <vt:lpstr>Rural Areas toilets</vt:lpstr>
      <vt:lpstr>SBM: Toilet Types</vt:lpstr>
      <vt:lpstr>Urban Areas Toilets</vt:lpstr>
      <vt:lpstr>Urban Areas</vt:lpstr>
      <vt:lpstr>PowerPoint Presentation</vt:lpstr>
      <vt:lpstr>IAY</vt:lpstr>
      <vt:lpstr>GRAM</vt:lpstr>
      <vt:lpstr>Rural housing</vt:lpstr>
      <vt:lpstr>Rural housing</vt:lpstr>
      <vt:lpstr>Rural housing: electricity and sanitation</vt:lpstr>
      <vt:lpstr>Rural Infrastructure</vt:lpstr>
      <vt:lpstr>BRGF</vt:lpstr>
      <vt:lpstr>BRGF</vt:lpstr>
      <vt:lpstr>Panchayat Shasaktikaran</vt:lpstr>
      <vt:lpstr>BRGF &amp; RGPSA: find wrong statement</vt:lpstr>
      <vt:lpstr>BRGF &amp; RGPSA: find correct statement</vt:lpstr>
      <vt:lpstr>Rural Infrastructure</vt:lpstr>
      <vt:lpstr>Sansad Adarsh Gram 2014</vt:lpstr>
      <vt:lpstr>Sansad Adarsh Gram 2014</vt:lpstr>
      <vt:lpstr>Sansad Adarsh Gram</vt:lpstr>
      <vt:lpstr>Sansad Adarsh Gram WHY?</vt:lpstr>
      <vt:lpstr>Sansad Adarsh Gram Value system</vt:lpstr>
      <vt:lpstr>Adarsh gram: holistic Development</vt:lpstr>
      <vt:lpstr>Mock Mains/ Interview</vt:lpstr>
      <vt:lpstr>Rural Infrastructure</vt:lpstr>
      <vt:lpstr>Shyma Prasad Rurban</vt:lpstr>
      <vt:lpstr>Shyma Prasad Rurban</vt:lpstr>
      <vt:lpstr>Shyma Prasad Rurban</vt:lpstr>
      <vt:lpstr>Guj: Rurban center &amp; Rurban cluster</vt:lpstr>
      <vt:lpstr>Gujarat* / PURA / RURBAN: connectivity ▲</vt:lpstr>
      <vt:lpstr>Mock question for Mains/Interview</vt:lpstr>
      <vt:lpstr>Rural Infrastructure</vt:lpstr>
      <vt:lpstr>Historical figures</vt:lpstr>
      <vt:lpstr>Pt.Madan Mohan Malviya</vt:lpstr>
      <vt:lpstr>Pt.Madan Mohan Malviya</vt:lpstr>
      <vt:lpstr>Dr. Shyama Prasad Mukharjee</vt:lpstr>
      <vt:lpstr>Delhi Pact?</vt:lpstr>
      <vt:lpstr>Historical figures</vt:lpstr>
      <vt:lpstr>Pt. Deendayal Upadhyaya</vt:lpstr>
      <vt:lpstr>Freedom fighters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bills</dc:title>
  <dc:creator>Mrunal Patel</dc:creator>
  <cp:lastModifiedBy>Mrunal Patel</cp:lastModifiedBy>
  <cp:revision>347</cp:revision>
  <dcterms:created xsi:type="dcterms:W3CDTF">2015-05-27T15:37:40Z</dcterms:created>
  <dcterms:modified xsi:type="dcterms:W3CDTF">2015-05-28T19:08:03Z</dcterms:modified>
</cp:coreProperties>
</file>